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0" r:id="rId5"/>
    <p:sldId id="261" r:id="rId6"/>
    <p:sldId id="272" r:id="rId7"/>
    <p:sldId id="295" r:id="rId8"/>
    <p:sldId id="296" r:id="rId9"/>
    <p:sldId id="297" r:id="rId10"/>
    <p:sldId id="298" r:id="rId11"/>
    <p:sldId id="299" r:id="rId12"/>
    <p:sldId id="282" r:id="rId13"/>
    <p:sldId id="292" r:id="rId14"/>
    <p:sldId id="294" r:id="rId15"/>
    <p:sldId id="300" r:id="rId16"/>
    <p:sldId id="301" r:id="rId17"/>
    <p:sldId id="302" r:id="rId18"/>
    <p:sldId id="303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0201" autoAdjust="0"/>
  </p:normalViewPr>
  <p:slideViewPr>
    <p:cSldViewPr snapToGrid="0">
      <p:cViewPr varScale="1">
        <p:scale>
          <a:sx n="103" d="100"/>
          <a:sy n="103" d="100"/>
        </p:scale>
        <p:origin x="89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06:16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11642 7973 0,'0'-18'15,"-18"18"32,0 18-16,1-18-31,-19 70 32,19-52-32,-89 123 31,-17-35 0,17-18 0,70-53-15,-17 18 0,18-35-16,-18 17 15,18-17 1,0 17 0,17-35-1,-17 18 1,0-1-1,-1 1 1,19-18 15,-1 18-15,-17-18 0,-1 17-1,-16 19 1,-19 17-1,18 17 1,-35 18 0,35-35-1,35-35 1,1-1 0,-1 1-1,0 0 1,-17-1-1,0 36 17,17-35-17,-17 0 1,17-1 0,1 1-1,-19 17 1,-17 36-1,36-54 1,-1 72 0,-35-1-1,18 18 1,17-18 0,1 0-1,17-18 1,-18 36-1,18-53 1,0 159 15,0-124-15,18-35 0,-1-18-1,-17-17 1,18 0-1,0 17 1,-1-17 0,19 17-1,-19-18 1,18-17 0,36 53-1,17-17 1,18 17-1,0-36 1,17 1 15,-17-1-15,0-17 0,-18 18-1,0 0 1,-35-1-16,88 19 15,71-36 1,0 0 0,141-18-1,-124 18 1,-141 0 0,0 18-1,0-1 1,-17 1-1,52 0 1,-17-18 15,0 0-15,-53 0 0,-18 0-1,36 0 1,70 0-1,-35 0 1,-18-18 0,-35 0-1,-35 18 1,-1 0-16,1 0 31,17-17-31,53 17 31,-17-18-31,-36 0 16,0 18 31,-17 0-31,35 0-1,18-35 1,-19 17-1,19 18 17,0-17-17,105-36 1,71 0 0,-141 18-1,-53 17 1,-36 18 15,1-18-31,17 1 31,18-18-15,-18 17 0,-35 0-16,36 18 15,-36-17 1,17-1-1,19-17 1,16-36 0,54-35-1,-70 36 1,-19-1 0,19 36-1,-1-36 1,0 1-1,-17 34 1,-1-16 15,19-1-15,-19 35 0,1 0-1,0 18 1,-1-17-1,18-1 1,-17 0 0,17 18-16,36-35 15,35 18 1,53-19 0,17 19-1,-53-19 1,-17 36-1,-18-17 1,1-1 15,16 0-15,54 1 0,-53-1-1,-35 18 1,-36 0-1,18 0 1,53 0 0,52 0-1,-34 0 1,-54 0 0,-52 0-1,17 0 1,1 0-1,105 0 17,-71 0-17,1 0 1,-18 0 0,0 0-1,35 0 1,88 0-1,54 0 1,-125 0 0,-52-17-1,0 17 1,0 0 0,53-36-1,0 36 1,-53-35-1,-36 35 1,19 0 31,17 0-31,-18 0-1,35-18 1,-52 1-1,0 17 1,17 0 0,-17-18-1,70-17 1,-18-18 0,54-18-1,-18-52 1,-53 52-1,17-35 1,1 1 15,-18-54-15,-1 35 0,-16-34-1,17 34 1,-36 54-1,1-1 1,-18 36 0,0 17-1,18-35 1,-18 0 0,0 36-1,0-72 1,0 54-1,-36-18 17,19 18-17,-1-36 1,0 19 0,-17 16-1,17 1-15,-17-18 16,-18 0-1,0 18 1,0 0 0,-17 17-1,35 0 1,-54 18 0,-69-53-1,34 53 1,18 0-1,1 0 17,-19 0-17,18 18 1,-70 17 0,-36-17-1,89 0 1,17-18-1,-106 0 1,71 0 0,0 0-1,-53 0 1,35 0 0,106 0-16,-70 17 31,-1 1-31,54-18 15,-36 17 17,-18-17-17,-34 18 1,52-18 0,0 0-1,18 0 1,-18 0-1,-53 0 1,53 0 0,-35 0-1,-17 0 1,69 0 0,-105 18-1,-70-1 1,105-17-1,-17 0 17,52 0-17,54 18 1,-89-18 0,18 18-1,0-1 1,17-17-1,18 36 1,36-36 0,-18 17-1,-71 1 1,71 0 0,-18-1-1,71 1 1,-36-18-1,0 17 1,-70 1 15,53 17-15,18 1 0,-19-19-1,36-17 1,-17 18-1,35 0 1,-1 17 0,-34 0-1,34-35 1,-16 35 0,34-17-1,-35-18 1,18 35-1,-1-17 1,-16 0 0,-1-1-1,0 1 1,0-18-16,35 0 16,-35 35-1,36-35 1,-19 0-1,1 0 1,-53 35 0,53-35-1,-1 0 1,1 0 0,17 0 46,1 0-46,-1 0-1,0 0 1,1 0 0</inkml:trace>
  <inkml:trace contextRef="#ctx0" brushRef="#br0" timeOffset="10703.86">16281 11412 0,'17'0'63,"-17"18"-16,0 0-32,0 17 1,0-17-1,0-1 1,18-17 31,0 0-31,-1 0-1,1 0 63,-18-17-62</inkml:trace>
  <inkml:trace contextRef="#ctx0" brushRef="#br0" timeOffset="10942.14">16369 11430 0,'-18'0'16</inkml:trace>
  <inkml:trace contextRef="#ctx0" brushRef="#br0" timeOffset="11091.81">16351 11430 0</inkml:trace>
  <inkml:trace contextRef="#ctx0" brushRef="#br0" timeOffset="43174.38">23918 8714 0,'0'0'0,"0"-18"31,18 18 94,0-18-125,-1 18 16,-17-17-16,18-1 15,-18 0-15,35-17 16,-17 35-1,-1-35 1,1 17 15,-18 1-15,18-19 0,-18 1-1,17 17 1,-17-17-1,0 17 17,0 1-1,0-1-15,0 1-1,0-1 1,0-17-1,0 17 1,-17 0 0,17 1-1,-18-1 1,18 0 15,-18 18-31,1 0 78,-1 0-62,1 0 0,-1 0-16,18-17 15,-18 17 32,1 0-31,-1 0-1,0 0 1,1 17 0,-1-17-1,0 36 1,1-19-1,-19 19 17,1-19-17,18 19 1,-1-1 0,0-18-1,18 1-15,0 17 16,-17 18-1,17-35 1,0 0 0,0-1 46,0 1-31,17-1-31,1-17 16,0 18 15,-1 0-15,18-18 0,1 17-1,-19-17 1,1 18-1,0-18 1,17 0 0,-17 0-1,-1 0 1,1 0 46</inkml:trace>
  <inkml:trace contextRef="#ctx0" brushRef="#br0" timeOffset="47543">24201 7743 0,'17'0'16,"1"0"46,17 0-46,0 0-16,89-17 47,-71 17-32,0-18 1,-36 18 31</inkml:trace>
  <inkml:trace contextRef="#ctx0" brushRef="#br0" timeOffset="49596.75">23918 10195 0,'0'-17'63,"36"17"-63,17 0 16,-18 0-1,18 0-15,-18 0 16,0 0-1,-17 0 17</inkml:trace>
  <inkml:trace contextRef="#ctx0" brushRef="#br0" timeOffset="62020.05">27217 5609 0,'0'-17'16,"17"17"31,1 0-32,17 0 1,1 0-16,34 0 16,18 0-1,-17 0 1,-1 17-1,1-17 1,-36 0 15,-17 0-31,0 0 16,35 0 0,17 0-1,-17 0 1,0 0-1,35 0 1,-70 0 15,-1 0 1,1 0-32,17 0 15,1 0 1,-1 0-1,0 0 1,-17 0 15,17 0-15,-17 0 0,17 0-1,0 0 1,-17 0-1,17 0 1,0 0 0,1 0-1,-1 0 1,53 0 0,-70 0-1,17 0 1,-17 0-1,17 0 17,0 0-17,1 0 1,-19 0 0,1 0 15,-1 0 0,1 0-31,0 0 16,-1 0-1,19 0 1,-1 0 0,0 0-1,-17 0 1,0 0-1,-1 0 1</inkml:trace>
  <inkml:trace contextRef="#ctx0" brushRef="#br0" timeOffset="78190.66">27287 5644 0,'36'0'78,"-19"0"-62,1 0 0,70 0-1,159-52 17,-18 34-1,-123 18-16,-71 0 17,54 0-17,52 0 1,-53 0 0,-35 0-16,0 0 15,-18 0 1,-17 0-1,-1 0 1,1 0 0,17 0-1,1 0 1,-1 0 0,-18 0 30,19 0-30,-19 0 0,54 18-1,-36-18 1,-17 0 0,-1 0 15,19 0-16,-19 0 1,36 0 0,-17 0-1,-19 0 48</inkml:trace>
  <inkml:trace contextRef="#ctx0" brushRef="#br0" timeOffset="82688.84">18662 5062 0,'0'-17'16,"0"-1"15,18 18-31,87-35 31,-16 35-15,-36 0-16,17 0 16,71 0-1,-35-18-15,53 18 16,17-17-1,-88-1 17,-52 18-17,-19 0 63</inkml:trace>
  <inkml:trace contextRef="#ctx0" brushRef="#br0" timeOffset="93222.35">18397 5062 0,'0'0'16,"36"-17"15,-19 17-31,89-18 15,53 0 32,-124 1-47,0 17 32,18 0-1,-35 0-16,0 0 1,-1 0 31,19 0-47,-19 0 16,36 0-1,-35 0-15,17 0 16,-17 0 46,-1 0-46,36 0 0,-18 17-1,-17-17 1,0 0 46,-1 0 63,1 18-109,0-18 0</inkml:trace>
  <inkml:trace contextRef="#ctx0" brushRef="#br0" timeOffset="94862.1">19138 4410 0,'0'0'0,"-35"0"0,0 17 16,-18 1-16,17-18 15,1 0-15,35 18 16,-17-18 0,-1 0-1,18 17 1,-18 1-16,18 0 16,-35-1-1,17 54 1,18 17 31,0-53-47,0 18 15,18 0 1,0-18 0,35 18-1,-36-35 1,54 17-1,-36 0 1,0 1 0,18-36-1,0 0 1,18 0 0,-18 0-1,-36-18 1,36 0 15,-35 18-15,-1-35-1,1-18 1,0 0 0,-1 18-1,-17 0 1,18-1-1,0-34 1,-18 52 0,0-35-1,0 18 1,0 0 0,0 0-1,0-18 1,0 35-1,-36-17 17,-17 35-17,36 0 1,-1 0 31,-17-18-32,17 18 1,-17 0 0,17 0-1</inkml:trace>
  <inkml:trace contextRef="#ctx0" brushRef="#br0" timeOffset="99969.98">29210 9243 0,'0'-18'63,"18"18"-48,-1 0 1,-17-17-1,18 17-15,0 0 16,17 0 0,18 0-1,17 0 1,-34 0 0,-19 0-1,71 0 1,-52 0-1,-19 0 48,1 0-47,0 0-1,-1 0-15,1 0 16,0 0 15,-1 0 32</inkml:trace>
  <inkml:trace contextRef="#ctx0" brushRef="#br0" timeOffset="104077.92">24201 7796 0,'17'0'47,"18"0"-32,-17 0-15,17 0 16,18 0 0,36 0 15,-1 0 0,-18 0 0,-34 0 1,-19 0-1</inkml:trace>
  <inkml:trace contextRef="#ctx0" brushRef="#br0" timeOffset="105363.57">23901 10213 0,'17'0'78,"19"0"-62,-19 0-1,1 0-15,105-35 32,107-1-1,-213 36-16,1 0 1,17 0 15,-17 0-15</inkml:trace>
  <inkml:trace contextRef="#ctx0" brushRef="#br0" timeOffset="113784.2">18591 5345 0,'0'0'0,"36"0"15,34 0-15,18 0 16,36 0-16,-18 17 15,0-17-15,193 53 16,125 71 15,87-36 1,89-71-1,-477-17-16,-52 18 17,35 0-17,35-1 1,-88-17 0,423 0-1,-141 0 1,-141 0-1,0 0 1,36 0 0,-19 0-1,19-17 1,52-1 0,-106 0-1,-105 18-15,-18 0 16,194 18 15,-36 17-15,-17-35-1,18 0 1,-89 0 0,54 0-1,-36 0 1,159 0-1,-124 0 1,1 0 0,-72 18-1,-52-18 1,0 0 0,106 0-1,-53 0 1,17 0-1,-87 0 17,17 0-17,35 0 1,18 0 0,105 0-1,-140 0 1,-36 18 15,18-18-15,35 0-1,0 0 1,-17 0 0,-36 0-1,-17 0 1,17 0 15,18 0-15,0 0-1,-35 0 1,-1 0 0,18-18 46</inkml:trace>
  <inkml:trace contextRef="#ctx0" brushRef="#br0" timeOffset="117052.64">23742 7832 0,'18'0'79,"-1"0"-79,1 0 15,17 0 1,0 0-16,-17 0 15,17 0 1,36 0 0,-36 0-16,53 0 15,-17 0 1,-53 0 0,17 0-1,-18 0 1,1 0 15,35 0 0,18 0-15,-18-18 0,-18 18-1,0 0 1,0-18-1,18 18 1,-35-17 0,0 17 109,-1 0-94</inkml:trace>
  <inkml:trace contextRef="#ctx0" brushRef="#br0" timeOffset="126807.27">19085 5521 0,'36'0'78,"-36"18"-62,17-18-16,18 17 15,1 1-15,17 35 16,35-36-16,-18 1 16,-17-18-16,36 0 15,16 0-15,36 0 16,106 18 15,-17 17 0,193-17 1,-123-1-1,-265-17-31,36 18 0,17 17 31,-35-35-31,88 35 16,-18-17-1,89-18 1,-71 0 0,89 0-1,-54 0 1,-70 18-1,176-1 1,-17-17 0,52 0-1,-17 0 1,-141 0 0,-36 0-1,71 0 1,159 0 15,-282 0-31,175-17 16,-16 17-1,-160-18 1,-34 18 0,34 0-1,36 0 1,88 0-1,106-18 1,-159 1 0,-88 17-1,-18 0 1,177 0 0,-53 0-1,158 0 1,-246 0-1,-18 0 17,-36 0-17,18 0 1,36 0 0,0-18-1,-36 18 1,88-35-1,-105 35 1,17 0 0,36 0-1,52 0 1,54 0 0,-36-18-1,-124 1 1,1 17 46,0 0-46,17 0 0,0 0-1,-17 0 1,0 0-1,-1 0 1,1 0 0,52 0-1,-17 0 1,-17 0 0,-19 0-1,1 0-15,-1 17 16,19-17 15,17 0-15,-36 0-1,1 0 1,0 0 0,-1 0 46,1 0-31,17 0 1,-17 0-32,17 0 15,-17 0-15,17 0 16,-17 0 31,35 0-32,-36 0 1,36 0 0,-18 0-1</inkml:trace>
  <inkml:trace contextRef="#ctx0" brushRef="#br0" timeOffset="127966.33">27129 5838 0,'0'-17'16,"35"17"-16,-17 0 15,-1 0 1,36 0 15,71-35 1,17 17-17,-18 18 1,-17-18-1,88 18 1,-123 0 0,-36 0-1,18 0 1,0 0 0,17-17-1,-17 17 1,0 0-1,-35 0 17,35 0-17,0 0 1,-1 0 0,-16 0-1,-19 0 1,1 0-1,17 0 1,-17 0 0,17 0-1,-17 0 1,-1 0 0,1 17 93</inkml:trace>
  <inkml:trace contextRef="#ctx0" brushRef="#br0" timeOffset="131195.76">26917 7955 0,'0'0'0,"0"-17"0,-18 17 16,-17 0-16,17 0 16,1 0-16,-19 0 15,1 0 1,-18 0-16,-158 70 47,158-17-47,-177 212 31,19 17 0,17-88 1,141-71-17,35-87 1,1 52 15,17-71-15,0 19-1,0 17 1,52 17 0,-16-17-1,52 35 1,106 36-1,-53-1 1,0-35 0,53 1-1,53-19 1,-18-52 0,54-18-1,52 0 1,-124 17 15,-87-17-15,70 0-1,-53-17 1,53-1 0,35-52-1,-88-1 1,-17-17-1,52 0 1,-70 17 0,106-35-1,-177 89 1,53-72 0,-52 19-1,17 17 1,-18 0 15,0-35-15,-17 53-1,-1-54 1,1-16 0,17 34-16,-17 0 15,0 1 1,-18 17-1,0 18 1,0-36 0,-36 18-1,1 18 1,-53-36 0,-71-17-1,-53 18 1,36 34-1,0 36 17,-107 0-17,19 0 1,105 0 0,71 0-1,35 0 1,-18 0-1,-34 0 1,-72 18 0,54 0-1,52-18 1,18 0 0,18 17-1,-18-17 1,18 0 15,17 0-15,0 0-1</inkml:trace>
  <inkml:trace contextRef="#ctx0" brushRef="#br0" timeOffset="134177.97">24430 7267 0,'0'0'0,"-18"0"0,1 0 32,-1 0-17,0 0 17,1 0-17,-36 53 16,-18 35 1,54-70-32,-1 17 15,0 36 1,1-18 0,-1 0-1,18 0 1,0-36-1,0 18 17,18-17-17,17 17 1,35 18 0,1-35-1,17 0 1,0-18-1,-35 0 1,-35-18 15,17 0-15,1 1 0,34-54-1,18-17 1,-52 17 15,-36 36-15,0 17-1,0-17 1,0 0 0,0 17-1,-36-35 1,1 36-1,-36-19 1,54 19 0,-18-19-1,17 1 1,0 18 0,-17 17-1,-53 0 1,70 0 31</inkml:trace>
  <inkml:trace contextRef="#ctx0" brushRef="#br0" timeOffset="139183.38">25788 9437 0,'106'0'78,"-71"0"-78,36 0 15,70 0 1,-18 0 0,-35 0-1,142 0 16,-54 0-31,-17 17 32,-53 1-17,-36-18 1,-17 0-16,71 18 16,17-18 15,106 0-31,-124 0 15,-87 0 1,-19 0 0,54 0 15,-36 0-15,53 0-1,0 0 1,-52 0 15,-19 0-15,1 0-1,105 0 1,-34 17 0,-1 1-16,0-18 15,-35 0 1,-18 0-1,18 0 1,-18 0 0,36 0-1,17 0 1,0-18 15,-52 18-31,-19 0 16,36-17 15,-18 17-15,1 0-1,17 0 17,0 0-17,-18 0 1,0-18-1,0 0 1,-17 18 15,0 0-31,-1 0 16,1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6:22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 14746 0,'0'0'0,"0"-18"15,18 18 17,-1 0-17,72 0 1,-54 0-16,88 0 31,-70 0-31,36 0 16,-1 0-1,-18 0 17,-34 0-32,-1 0 15,0 0 1</inkml:trace>
  <inkml:trace contextRef="#ctx0" brushRef="#br0" timeOffset="20969.53">3281 11024 0,'35'0'109,"0"0"-93,1 0-16,52-17 16,35-1-1,-17 18 1,-18 0-16,106 0 31,-70 0-15,-54 0-16,19 18 15,-19-18 1,-17 0 0,0 0-1,-18 0 1,18 0 0,0 0-1,-18 0-15,-17 0 16,88 0-1,-53 0 1,-36 0 0,1 0-16,17 0 15,-17-18 1,17 18 15,-17 0-15,17 0-1,0 0 1,1 0 0,-19 0-1,1 0 1,0 0 0,-1 0-1,36 0 1,-35 0-1,17 0 1,0 0 0,18 0-1,-17 0 1,17 0 15,-36 0-31,36 0 16,-18 0-1,1 0 1,-19 0 0,19 0-1,-19 0 1,18 0 0,-17 0-16,35 0 15,-35 0 1,-1 0-1,1 0 17,0 0-17,-1 0 17</inkml:trace>
  <inkml:trace contextRef="#ctx0" brushRef="#br0" timeOffset="35078">17833 9243 0,'35'-18'47,"0"18"-32,18-17-15,0 17 16,106 0 15,-106 0-15,-18 0-16,1-18 31</inkml:trace>
  <inkml:trace contextRef="#ctx0" brushRef="#br0" timeOffset="35680.89">17939 9984 0,'88'0'16,"-35"-18"-1,53 0-15,0 18 16,70-35-16,-70 17 16,-53 1-16,17-1 15,-35 0-15,1 18 16,-19-17 15</inkml:trace>
  <inkml:trace contextRef="#ctx0" brushRef="#br0" timeOffset="37993.37">18680 10495 0,'17'0'0,"1"0"15,-1 0 79,1-17-78,0 17-16,-1 0 15,19 0 1,34 0 0,142 0-1,-89 0 1,142 0 0,-142 0-1,-70 0 1,-35 0-1,0 0 32,17 0-47,0 0 16,-17 0 0,17 0 15,-17 0-16,17 0 1,36 0 0,-36 0-16,35 0 15,19 0 1,16 0 0,19 0-1,70 0 1,0 0-1,88 0 1,89 0 0,-36 0-1,-176 0-15,70 0 32,53 0-32,-88 17 31,88 1-16,1-1 1,-160-17-16,-52 0 16,-1 0-16,142 36 31,-142-36-31,1 17 16,123-17-1,-53 18 1,-35-18-1,35 0 1,-53 0 0,53 0-1,53 0 1,-53 0 0,53 0 15,-70 0-16,-1 0 1,-52 0-16,52 0 16,89 0-1,0 0 1,-71 0 0,-18 0-1,54 0 1,-36 0-1,70 0 1,-122 0-16,34 0 16,-52 0-1,-36 0 1,53 0 15,-35 0-31,35 0 0,-70 0 16,158 0-1,124 0 1,-229 0 0,87 0-1,19 0 1,-54 0 0,-17 0-1,-71 0 1,54 0 15,-54 0-31,-17 0 16,34 0-1,37 0 17,-54 0-17,-17-18-15,-1 18 16,1 0 46,-1 0-46,1 0 15</inkml:trace>
  <inkml:trace contextRef="#ctx0" brushRef="#br0" timeOffset="40261.19">18433 14746 0,'17'0'16,"19"0"-1,16 0-15,72 0 16,88 0 15,193-18 16,-140 1-31,70-1-1,-88 1 1,265-19 0,-54-17-1,-299 36-15,-18-1 16,176-17 0,-105 17-16,-18 1 15,106-1 1,18 0-1,-89 18-15,88 0 16,-176 0 0,212-17-1,-88 17 1,-124 0 15,0 0-15,-53 0-16,36 0 15,-18 0 1,-36 0 0,1 0-16,-18 0 15,17 0 1,1 0 0,-1 17-1,18-17 1,-17 18-1,0 0 1,-54-18 0,1 17-1,17 18 1,0-17 15,-17-18-31,35 0 16,-18 18-1,18-1 1,-18-17-16,1 18 16,158-18-1,-71 18 1,-70-18 0,18 0-1,-1 17 1,-35-17-1,71 0 1,-53 0 0,18 0-1,17-17 1,18 17 0,-18 0 15,-17 0-31,-1 0 15,18 0 1,-52 0 0,-19 0-1,1 0 1,0 0 0,34 0-1,-16 0 1,-1 0-16,18 0 15,-18 0 1,53 0 0,-52 0-1,-1 0 1,18 0-16,17 0 31,-52-18-15,17 18-1,-17 0 1,0 0 0,-1 0-1,1 0 1,-1 0 0,1 0-1,0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7:23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2646 11412 0,'17'0'110,"19"0"-95,-19 0-15,36 0 16,0 0-16,0 0 16,18 0-16,-18 0 15,0 0-15,123 0 32,88 18-1,107 53 0,-195-36 0,-87-18-15,-19-17 15,54 0-15,-1 0-1,-88 0-15,71 18 16,-35-18 0,-1 18-1,18-18 1,1 17 0,16-17-1,-69 0-15,17 0 16,-36 0-1,1 0-15,17 18 16,18-18 0,0 0-1,35 0 1,0 0 0,1-18 15,-72 18-16,19 0 1,-1 0 0,53 0-1,-35 0-15,-18 0 16,71 0 0,-88 0-1,35 0 1,35 0-1,0 0 1,53 0 0,-17 0-1,-36 0 1,-35 0 0,17 0 15,71 0-16,18 0 1,-53 0 0,-18 0-1,-53 0 1,-17 0 0,35 0-1,17 0 1,-17 0-1,-17 0 1,-1 0 0,-17 0-1,35 0 1,-18 0 0,0 0-16,106 0 31,-106 0-16,-17 0 17,0 0-32,-1 0 15,1 0 1,17 0 0,-17 0-1,0 0 1,17 0 15,0-17-31,18-1 16,35 0-1,-52 18 17</inkml:trace>
  <inkml:trace contextRef="#ctx0" brushRef="#br0" timeOffset="9197.87">12047 12382 0,'0'0'0,"18"0"47,-18-17-31,18 17 0,-1 0-16,36-35 31,53-36 0,-53 18-15,17 18-1,-52 0 1,53-18-16,-36 17 31,-17 36-15,-1-17-1,1-1 1,0 0 0,17 1-1,-35-1 1,35 1 0,-17-19-1,-1 36 1,-17-17-1,18 17 1,0 0 0,-18-18-1,17-17 1,1 17 0,17-17 15,-17 17-16,-1-17 1,1 17 0,-18 1-1,18 17 1,-18-18 15,0 0 32,0 1-32,0-1 0</inkml:trace>
  <inkml:trace contextRef="#ctx0" brushRef="#br0" timeOffset="36720.4">25541 10248 0,'0'18'171,"18"-18"-46,-1 17-109,1-17 15</inkml:trace>
  <inkml:trace contextRef="#ctx0" brushRef="#br0" timeOffset="38567.89">25612 10689 0,'-18'0'156</inkml:trace>
  <inkml:trace contextRef="#ctx0" brushRef="#br0" timeOffset="40092.22">25523 10954 0</inkml:trace>
  <inkml:trace contextRef="#ctx0" brushRef="#br0" timeOffset="40809.44">25665 11271 0</inkml:trace>
  <inkml:trace contextRef="#ctx0" brushRef="#br0" timeOffset="41301.37">25576 10989 0</inkml:trace>
  <inkml:trace contextRef="#ctx0" brushRef="#br0" timeOffset="41595.16">25682 11448 0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8:33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6244 11871 0,'18'0'125,"-1"0"-125,1 0 15,35 0 1,-18 0-1,-17 0 1,0 0 0,-1-18-1,1 18 17,-1 0-17,1 0 16,0-17-15,-1-1 0,1 18-1</inkml:trace>
  <inkml:trace contextRef="#ctx0" brushRef="#br0" timeOffset="14449.41">6209 11871 0,'0'0'0,"18"0"31,-1 0-31,18 0 16,265 35 15,-211-35-15,-54 0-1,-18 0 1,1 0 93</inkml:trace>
  <inkml:trace contextRef="#ctx0" brushRef="#br0" timeOffset="17021.11">13952 11836 0,'18'0'63,"17"0"-63,1 0 15,52 0 1,-53 0-16,18 0 15,18 17 1,-36-17 0,-18 0-1,19 18 17,-1-18-17,18 0 1,0 0-1,-36 0 1,1 0 0,0 18-1</inkml:trace>
  <inkml:trace contextRef="#ctx0" brushRef="#br0" timeOffset="25607.61">14252 11959 0</inkml:trace>
  <inkml:trace contextRef="#ctx0" brushRef="#br0" timeOffset="34377.26">21925 11871 0,'18'0'78,"-1"0"-62,1 0-16,0 0 15,70-18 17,18 1-17,-53 17 1,17-18 0,-52 18-1,-1 0 16</inkml:trace>
  <inkml:trace contextRef="#ctx0" brushRef="#br0" timeOffset="37942.62">21890 11906 0,'18'0'125,"-1"0"-109,18 0-1,-17 0 1,17 0 0,18 0-1,0 0 1,-18 18-16,-17-18 15,17 0 1,-17 0 0,0 0 31,-1 0-32,1 0 16,0 0-15,-1 0 0,1 0-16,-1 0 47</inkml:trace>
  <inkml:trace contextRef="#ctx0" brushRef="#br0" timeOffset="48869.42">26564 11871 0,'35'0'31,"212"0"0,-141 0-15,35 0-16,0 0 15,-88 0-15,177 0 16,-36 0 0,0 0-1,-88 0 1,-1 0-1,1 0 1,-35-18 0,-36 1-1,-17 17 17</inkml:trace>
  <inkml:trace contextRef="#ctx0" brushRef="#br0" timeOffset="55296.33">26388 8220 0,'35'0'32,"18"0"-17,-35 0-15,87-36 16,195-52-1,212 0 17,-195 18 15,-228 34-47,175-34 31,-140 34-16,34-17 1,-105 36 0,35-18-1,18-1 1,88-34 0,-35 17-1,-53 0 1,-36 53-1,-34-18 1,-1 1 0,53-1-1,0-17 1,106-36 15,-52 18-15,-54 0-1,35 18 1,18-18 0,-35 18-1,88-53 1,-123 52 0,35-34-1,-54 52 1,-16-17-16,34-18 15,1 35 1,-18 1 0,-36-1-1,1 0 17,17 1-17,18-36 1,-17 18-1,16-1 1,-16 1 0,-1 0-1,36-36 1,-19 18 0,19-17-1,-36 34 1,18 1-16,0-18 15,0 18 1,18-36 0,52-34-1,-70 34 17,0 36-17,-35 17 1,-1 18-1,-17-18 17,35 1-17,1-1 1,17 1 0,-36-1-1,1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9:34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2981 13458 0,'18'0'62,"-1"0"-46,19 0-16,52 0 16,-53 0-1,0 0-15,71 36 32,35-36-17,-53 0 1,-70 0-1,0 0 32,-1 0-31</inkml:trace>
  <inkml:trace contextRef="#ctx0" brushRef="#br0" timeOffset="4239.75">6456 12188 0,'17'-17'125,"89"-1"-109,-70 18 0,69-17 15,-87 17-16,17 0 1,-17 0-16,0 0 16,17 0-1,-17 0 1,-1 0 0,18 0-1,-17 0 16,17 0-31,1 0 16,17 0 0,-18 0-1,-18 0 1</inkml:trace>
  <inkml:trace contextRef="#ctx0" brushRef="#br0" timeOffset="5613.46">6456 12188 0,'35'0'16,"-17"0"-1,-1 0-15,19 0 16,34 0 15,-52 0-15,0 0 0,-1 0-1,1 0 1,17 0-1,0 0 1,-17 0 15,0 18-31,-1-18 16,1 0 15,0 0-15,34 0 46,-34 0-62,0 18 16,-1-18 31,1 0 172,0 0-219,-1 0 15,1 0 1</inkml:trace>
  <inkml:trace contextRef="#ctx0" brushRef="#br0" timeOffset="12188.1">2469 10654 0,'18'0'93,"17"0"-61,-17 0-32,35 0 0,0 0 15,35 0 1,36 0 0,17 0-1,88 18 16,-176-18-31,0 0 0,17 0 16,1 17 0,88 1-1,-71-18 17,0 17-17,18-17 1,-36 0-1,1 0 1,-18 18 0,17-18-1,-34 0 1,52 18 0,-53-18-1,0 17 1,-17-17-1,35 0 1,18 0 0,17 0-1,-53 0 17,18 0-17,-35 0 1,-1 0-1,18 0 1,-17 0-16,35 0 16,0 0-1,18 0 1,-36 0 0,0 0-1,18 0 1,18 0-1,34 0 1,-34-17 0,-36 17-1,1 0 1,16 0 15,19 0-15,17 0-1,-53 0-15,36 0 16,-36 0 0,-17 0-1,0 0 1,17 0 0,-18 0-1,36 0 1,-35 0-16,17 0 15,36 0 1,17 0 0,-35 0-1,0 0 1,-35 0 15,-1 0-31,1 0 31</inkml:trace>
  <inkml:trace contextRef="#ctx0" brushRef="#br0" timeOffset="13586.56">13106 12294 0,'0'0'0,"17"0"0,19 0 15,-19 0 1,1-17-16,0 17 16,70-18-1,212-17 17,-177 17-1</inkml:trace>
  <inkml:trace contextRef="#ctx0" brushRef="#br0" timeOffset="17785.87">18715 14376 0,'17'0'63,"-17"-18"-63,36 18 16,-1 0-16,71 0 31,-36 0-31,230 0 31,-247 0 0</inkml:trace>
  <inkml:trace contextRef="#ctx0" brushRef="#br0" timeOffset="31140.57">18344 10125 0,'0'-18'47,"18"18"-32,17 0 1,89 18 15,-89-18-31,53 17 31,-35-17-31,194-17 32,-123-1-17,52 0 1,-52 1-1,-1 17 1,-52 0-16,34 0 31,-52 0-31,0 0 0,53 0 32,0 0-17,-53 0 1,17 0-1,1 0 1,-36 0 0,0 0-16,54 17 15,-19 1 1,1-18 0,-1 0-1,19 18 1,-1-18-1,-35 0 1,17 0 0,1 17-1,-18-17 17,0 18-32,-18 0 15,53-18 1,-35 0-1,-35 0 1,-1 0-16,1 0 16,-1 0-16,1 0 15,70 0 1,18 17 0,0-17-1,0 0 1,-53 0-1,35 18 1,-17-18 0,17 0-1,-35 0 17,35 0-17,-53 0-15,-17 0 31,52 0-15,18 0 0,-17 0-1,-36 0 1,-17 0 0,0 0-1,52 0 1,-52 0-1,17 0-15,18 0 16,-35 0 0,-1 0 31,1 0-32,0 0 1,17 0-16,-18 0 15,19 0 1,-19 0 0,1 0-1,17 0 1,1 0 0,-1 0-1,-18 0 1</inkml:trace>
  <inkml:trace contextRef="#ctx0" brushRef="#br0" timeOffset="34664.83">22807 10178 0,'18'0'0,"17"0"0,-17 0 15,35 0-15,-1 0 16,54 0 0,35 0 15,-123-18 0</inkml:trace>
  <inkml:trace contextRef="#ctx0" brushRef="#br0" timeOffset="38114.79">17110 7691 0,'-18'0'156,"0"0"-124,1 0-17,17 17 63,0 1-62,17-1 0,-17 1-16,18-18 15,0 18 1,-18-1 0,17-17 30,1 0-30,0 0 0,-1 0-1,1-17 79,0 17-78,-18-18-16,0 0 15,17 18 1,-17-17-16,0-1 16,18 18-1,-18-17 1,0-1 46,0 0-30,0 1 30,-18-1 1,1 0-17,-1 18 48,0 0-63,1 0-15,-1 0 15,0 0-15,1 0 15</inkml:trace>
  <inkml:trace contextRef="#ctx0" brushRef="#br0" timeOffset="43506.34">21519 9631 0,'36'0'31,"-19"0"-31,89 0 32,194-53-1,-35 18 0,-142 17-15,-70 18-1,-35 0 1,-1 0 0,1 0-1,17 0 1,0 0-1,-17 0 1,0 0 15,-1 0-15,1 0 0,35 0-1,-35 0 1,-1 18-1,1-18 1,0 0 15,-1 0 16,1 0 31,-18 17-62,17-17 46,1 0 1</inkml:trace>
  <inkml:trace contextRef="#ctx0" brushRef="#br0" timeOffset="50015.58">20391 7655 0,'0'18'78,"0"17"-62,0 0-16,0 1 15,0 70 1,0-53-1,17-1 1,-17-34 0,0 0-16,0-1 15,0 1 1,0 0 0,0 35-1,0-18 1,0-18-1,0 1 1,0 0 0,0 17 15,0-17-31,0 17 16,18 18-1,-18-18 1,0-17-1,0 17 1,0 0 0,0 1-1,0-1-15,0-18 16,0 1-16,0 35 16,0-35-16,0 17 15,0 0 1,0 1-1,0-1 1,0-18 0,0 1-1,0 0-15,0 52 32,0 18-17,0 18 1,0 0-1,0-71-15,0 18 16,0-17 0,0 34-1,0-52-15,0 35 16,0-18 0,0 18-1,0 0 1,0-18-1,0 0 1,0 1 0,0 17 15,0-18-31,0-18 16,0 19-1,0-19 1,0 1-1,0 17 1,0 1 0,0-19-1,0 36 1,0-18 0,0 18-1,0-17 1,0-19-1,0 19 1,0-19-16,0 18 16,0 1-1,0-1 17,0 0-17,0-17 1,0 0-1,0-1 1,0 1 0,0 17-1,0-17 1,0 17 0,0-17-1,0 17 1,-18-17-16,18 35 31,0-36-15,0 1 15,0-1-31,0 19 31,0-19-15,0 1-16,0 0 31,0-1-15,0 1 15,0 0-15,0-1-1,0 1 1,0 17-1,18-35 1,-18 18-16,0-1 16,0 1 15,0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20:43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2417 14658 0,'0'-18'32,"17"18"-1,1 0-31,35-17 15,-36 17-15,89 0 16,159 17 15,-36 54 16,-88-54-16,-106-17-15,1 18 0</inkml:trace>
  <inkml:trace contextRef="#ctx0" brushRef="#br0" timeOffset="10101.7">7003 6421 0,'-18'0'15,"18"17"1,0 1-16,0-1 15,-18 72 17,1 69 15,17-16-16,0-107-31,0-18 31,0 1-15,0 17-16,0 18 15,0-17 1,0-19 0,0 1-1,-18 17 1,18 18-1,0 0 1,0 17 0,-18 36-1,18-35 17,0-53-17,0 17-15,0 0 16,-17 18-1,17 35 1,0-17 0,0-36-16,-18 18 15,18 0 1,0 0 0,0-18-1,0 36 1,0-1-1,0 36 1,0 35 0,0-53-16,0 124 15,0-89 17,0-17-17,0 0 1,0-18-1,0 1 1,0-37-16,0 54 16,0 0-1,0 18 1,0-36 0,0-18-1,0-17-15,0-18 16,18 18-1,-18 53 1,0-18 0,0-17-1,0-18 1,0 0 15,0 17-15,0-17-16,-18 53 15,1-18 1,17-52 0,-18 69-1,18-69 1,-18 17 0,1-18-1,17 35 1,-18-34-1,0 17 1,18-18 0,-17 0-1,-1 0 17,18 1-17,0-1-15,-18 36 16,1-1-1,17-35 1,0-17 0,-18 17-1,18 1 1,-17 17 0,17-18-1,0 18 1,0-18-1,0 0-15,-18-17 16,18 17 0,0 1 15,0-1-15,0-18-1,0 1-15,0 0 16,0-1 15,0 1-15,0 17-1,0 1 1,0-19 0,0 18-1,18 1 1,-1-19-1,-17 1 1,0 0 15,18-18 1,-18 17-17,0 1 1,17-18 78,1 0 31</inkml:trace>
  <inkml:trace contextRef="#ctx0" brushRef="#br0" timeOffset="17159.57">8414 10954 0,'0'-18'47,"17"18"0,1 0-32,0 0-15,-1 0 16,1 0-16,52 0 31,-17 0 1,-35 0-1,0 0 0,-1 0-31,19 0 31,17 0-15,-36 0 0,1 0-1</inkml:trace>
  <inkml:trace contextRef="#ctx0" brushRef="#br0" timeOffset="18031.78">8872 10936 0</inkml:trace>
  <inkml:trace contextRef="#ctx0" brushRef="#br0" timeOffset="21488.08">8378 11412 0,'0'-17'31,"18"17"32,0 0-63,17 0 31,-17 0-31,35 17 31,-18 1-15,-18-18-1,1 0-15,0 0 16,-1 0 0,1 0 31,0 0-16,-1 0-31,1 0 15,0 0 1,-1 0 0,1 0-1,17 0 17,-17 0-17,-1 0 32</inkml:trace>
  <inkml:trace contextRef="#ctx0" brushRef="#br0" timeOffset="23059.15">8484 11906 0,'18'0'78,"0"0"-62,17 0-16,0 0 15,18 0 16,-35 0-31,-1 0 0,1 0 16,0 0-16,-1 0 31,1 0 1,0 0-1,-1 0 16</inkml:trace>
  <inkml:trace contextRef="#ctx0" brushRef="#br0" timeOffset="27938.31">11730 10407 0,'0'-18'16,"18"18"46,34-17-62,1 17 16,0 0-1,0 0-15,71 0 32,-89 0-17,18 0 1,-36 0-1,1 0 1,0 0 0,-1 0 15,1 0 0,0 0-31,-18-18 47</inkml:trace>
  <inkml:trace contextRef="#ctx0" brushRef="#br0" timeOffset="29241.63">11589 10866 0,'17'0'62,"1"0"-46,17 0-16,36 17 31,-36-17-31,18 0 16,53 18-1,-53-18-15,17 0 16,1 17-1,-1-17 1,-17 0-16,-17 0 16,17 0-1,-18 0 1,0 0 0,-17 0-1,-1 0-15,1 0 16,35 0-1,-18 0 1,-17 0 0,0 0 15,17 0-15,-18 18-16,19-18 15,-19 0 16,1 0 32,0 0-32</inkml:trace>
  <inkml:trace contextRef="#ctx0" brushRef="#br0" timeOffset="32299.13">7514 10442 0,'0'-17'16,"18"-1"-1,-1 18 1,19 0-1,17 0-15,-36 0 16,1 0-16,0 0 0,52 0 31,-52 0-31,88 0 32,17 0-1,-35 0 0,0 0-15,-52 0-1,52 0 17,-53 0-17,0 0-15,1 0 0,-19 0 16,19 0-1,-19 0 1,19 0 0,-19 0-1,36 0 1,0 0 0,18 0-1,-36 0 1,0 0-16,-17 0 15,-1 0-15,1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08:46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14323 8961 0,'-18'0'47,"1"0"-47,-266 17 31,-52 107 0,53 17 0,-18 35 1,194-105-17,106-54-15,-35 36 16,0 0 15,-18 35-15,17-17-1,19-36-15,-1-17 16,1 17 0,17 18-1,-18 0 1,0 0-1,1 17 1,-1 36 0,18 18-1,0-1 1,0-17 0,0 18-1,0-54 16,0-35-31,0 36 32,18-36-17,17 36 1,-17-1 0,17 71-1,0-88 1,0 18-1,1-1 1,-1-34 0,36-1-1,-19 18 1,19 0 0,17 0-1,-17-18 1,70 53 15,53-17-15,35-54-1,36 54 1,70-53 0,-159-18-1,54 0 1,-19 0-1,1 0 1,70 0 0,-53-18-1,54-17 1,-142 17 0,-18 18-1,36 0 16,-53 0-15,106 0 0,-54 0-1,124 0 1,-158 0-16,88-35 16,-36-18-1,18 18 1,-18 17-1,71-17 1,53-36 0,106 1-1,-177 34 1,-35 1 0,18 0-1,17-18 16,36 0-15,-71 35 0,88-35-1,-158 36 1,158-36 0,-124 0-1,-122 53 1,193-71-1,-123 36 1,-36 35 0,19 0-1,-54 0-15,53-35 16,-17 17 0,-18 0-1,35-17 1,-53 35 15,36-17-15,52-19-1,53 19 1,-17-19 0,-35-17-1,-36 36 1,0-18-1,141-71 17,-158 53-32,70-35 15,-106 35 1,18 0 0,124-335 15,-142 282-16,-17-106 17,-1 89-17,1-1 1,-1-34 0,-17 52-1,0-159 1,0 195-1,0 52-15,-17-106 16,-1-52 0,18 70-1,-17-17 1,-1 35 0,-17 35-1,-1 17 16,-34 1-31,17 17 32,0-17-17,-18 0 1,-17 17 0,-35-17-1,-71 35 1,17 0-1,-87 35 1,52 18 0,89-35-1,-36-18 1,35 0 0,19 0-1,16 0-15,-52 0 16,-35 0 15,35 0-15,-18 0-1,0 0 1,-123 0 0,176 0-1,-70 0 1,70 0-1,18 0 1,-89 0 0,-70 0-1,53 0 1,-52 0 0,69 0-1,-123 0 1,159 0 15,-18 0-15,-52 0-1,-19 0 1,36 0 0,36 0-1,34 17 1,-52-17-1,-142 18 1,18 17 0,106-17-1,71 0 1,35-18 0,17 17-16,-52 1 15,17 17 1,-35 36-1,88-36 17,-18 0-17,36-17-15,-18 0 16,-53 34 0,-17 1-1,-1 18 1,71-36-1,0 0 1,53-17 0,-35-18-1,-35 18 17,17 35-32,0-18 31,0-35-31,0 35 31,-88-17-15,53 35-1,70-53 1,-53 17 0,36-17-1,18 0 1,-19 18 15,-52-18-15,70 0-1,1 18-15,-18-18 16,-1 0 15,1 0-15,-18 17-1,35 1 1,1-18 0,-1 0 62</inkml:trace>
  <inkml:trace contextRef="#ctx0" brushRef="#br0" timeOffset="5288.51">14887 11730 0,'18'0'125,"-1"0"-125,1 0 15,0 0 1,-1 0-16,72 0 31,-1 18 1,-71-18-17,19 0-15,17 35 16,0 0 15,35 0-15,-18-35-1,-17 0 1,-17 0 0,-19 0 30,1 18-30,-1-18 0,1 0-1</inkml:trace>
  <inkml:trace contextRef="#ctx0" brushRef="#br0" timeOffset="8287.51">20920 9631 0,'0'-18'16,"17"18"15,1 0-15,53 0 0,246 0 15,-193 0-16,70 0 17,-18 0-17,-88 0 1,53 0-16,-105 0 16,16-17-1,-34 17 1,17 0-1,18 0 1,-17 0 0,-1-18-1</inkml:trace>
  <inkml:trace contextRef="#ctx0" brushRef="#br0" timeOffset="12291.38">17692 17251 0,'17'0'140,"19"-18"-124,34 18-16,36 0 31,-18 0-15,-52 0-16,-1 0 0,18 0 16,-18 18-16,18-18 15,-18 0-15,142 0 31,158 0 1,-300 0-32,89 0 31,87 0 0,-105 0-15,18 0-1,-72 0 17,-34 0-17,0 0 1,-1-18 0,54 18-1,-18 0 1,-36 0-1,1 0 1,0 0 0,-1 0-1,36 0 1,0 0 0,-35 0-1,-1 0 1,1 0 15,17 0-15,18 0-1,0 0 1,-35 0 0,-1 0 46,1 0-46</inkml:trace>
  <inkml:trace contextRef="#ctx0" brushRef="#br0" timeOffset="17537.95">17903 17180 0,'18'0'63,"35"0"-63,53 0 16,88-17-1,-176 17-15,158 0 31,36 0 1,-1 0-17,-70 0 1,-70 0 0,-18 0-1,-18 0 16,-17 0-15,17 0 0,36 0-1,17 0 1,-53 17 0,-17-17-1,-1 0 1,19 0-1,17 0 1,-18 0 0,-18 0-1,1 0 1,0 0 0,17 0-1,0 18 1,1-18 15,-19 0 16,54 0-31,-1 18-1,1-1 1,-54 1-1,1-18 1,0 0 218,-1 0-187,-17 17-31</inkml:trace>
  <inkml:trace contextRef="#ctx0" brushRef="#br0" timeOffset="18927.22">20073 17268 0,'0'-17'32,"18"17"14,17 0-30,-17 0-16,-1 0 16,1 0-16,0 0 31,-1 0 94,1 0-94</inkml:trace>
  <inkml:trace contextRef="#ctx0" brushRef="#br0" timeOffset="21322.73">21237 17233 0,'0'-17'78,"18"17"-15,-1 0-63,19 0 15,-1 0 1,0 0-16,71-18 16,-53 0-1,-35 18 16,-1 0-15,1 0 0,0 0-1,-1 0 48,19 0-48,-19 0 32,1 0 188</inkml:trace>
  <inkml:trace contextRef="#ctx0" brushRef="#br0" timeOffset="23660.55">15434 11730 0,'0'18'47,"0"-1"-47,18 18 16,-18 142 15,0-1 0,0-105-15,0-54-1,0 36-15,0-35 16,0 17 0,17-35-1,-17 18 1,0-1 0,0-34 62,-17-18-78,17-1 15</inkml:trace>
  <inkml:trace contextRef="#ctx0" brushRef="#br0" timeOffset="24359.25">15469 11730 0,'0'18'15,"0"-1"1,0 1-16,0-1 16,-35 1-1,17 0 1,1 17 15,-19 36 0,36-54 1,-17-17-17</inkml:trace>
  <inkml:trace contextRef="#ctx0" brushRef="#br0" timeOffset="24807.78">15469 11800 0,'0'0'0,"18"0"31,0 0 0,-1 18-31,54 53 31,-36-36-15</inkml:trace>
  <inkml:trace contextRef="#ctx0" brushRef="#br0" timeOffset="29798.76">14781 11924 0,'18'0'16,"0"0"-16,-1 0 16,19 0-16,-1 0 15,-18 0-15,54 0 16,-36 0-16,54-35 15,87-1 1,371-34 15,599-177 1,18-53-1,-705 194-16,-124 18 17,-141 53-32,247-89 15,-53 18 1,0 53 0,-158 18-1,87-18 1,18-17-1,-141 34 1,36-34 0,-19 35-1,-70 17 1,-17 0 0,17-17-1,-71 0 1,19 17 15,-36 0-15,52 18-1,54-35 1,-71 0 0,-70 17-1,0 18 1,-18-17-1,0-1 298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09:26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22648 10037 0,'0'-18'63,"18"18"-48,0 0 1,-1 0-16,19 0 15,87 0 1,-17 0 0,70 0-1,-140 0 1,-1 0 0,0 0-1,0 0 1,1 0-1,17 0 17,-18 0-17,-18 0 1,1 0 0,0 0-1,17 0 1,-17 0-1,52 0 1,-52 0 0,17 0-16,-17 0 15,17 0 1,-17 0 0,-1 0-1,1 0 16,17-18 1,0 18-17,-17 0 17,0 0-17,-1 0 79,1 0-78</inkml:trace>
  <inkml:trace contextRef="#ctx0" brushRef="#br0" timeOffset="4544.02">23636 8802 0,'0'17'125,"-18"1"-125,18 17 16,-52 18-1,34 0 1,0-35 0</inkml:trace>
  <inkml:trace contextRef="#ctx0" brushRef="#br0" timeOffset="5327.38">23689 8784 0,'18'0'31,"-1"0"47,1 0-78,0 18 16,-1-18-1,1 17 17,-1 1-1,1 0-15,-18-1 15,18-17 0,-18 18 32,0 0-1</inkml:trace>
  <inkml:trace contextRef="#ctx0" brushRef="#br0" timeOffset="19509.75">3845 13088 0,'18'0'78,"0"0"-63,17 0-15,18 0 16,176 18 15,-158-18-31,87 0 32,-105 0-1,-35 0-16,35 0 1,0 0 0,17 0-1,-34 0 1,-1 0 0,-18 0-1,19 0 1,-19 0-1,1 0 1,17-18 0,-17 18 31,0 0-32,-1 0 1,36 0-16,0 0 31,-35 0-15,17 0 31,-17 0-32,17 0-15,-17 0 16,-1 0-1,1 0 1,-1 0 15,1 0-15,0 0 0,-1 0-1,1 0 48,0 0-32,-1 0 16,1 0-16,0 0-31,-1 0 16</inkml:trace>
  <inkml:trace contextRef="#ctx0" brushRef="#br0" timeOffset="55737.4">21043 6791 0,'0'-18'31,"18"18"79,17 0-110,0 0 15,1 18-15,-1-18 16,53 0 0,-35 0-1,-35 0-15,35 0 16,0 0 0,-1 18-1,54-18 16,-18 0-15,1 0 0,-36 0-1,-36 0 1,1 0 0,0 0-1,-1 0 1,1 0 15</inkml:trace>
  <inkml:trace contextRef="#ctx0" brushRef="#br0" timeOffset="58580.27">2681 9049 0,'0'0'0,"18"0"93,-1 0-93,36 17 16,-17 1-16,246-18 31,18 18-15,-18 17 15,-88 0-15,53 18-1,53-35 1,0-1 0,-36-17-1,-70 18 1,-141 17-1,-18-35 1,71 18 0,53-18-1,106 0 1,-142 0 0,36 0-1,-106 0 1,17 18 15,-17-18-15,53 0-1,35 0 1,-106 0 0,-17 0-1,0 17 1,-1-17-1,19 0-15,52 0 16,0 0 0,-17 0-1,-54 0 1,1 0 15,-1 0-15,160 0 15,-89 0-15,-17-35-1,-36 35 1,-18 0 31,1 0-16,0 0-15,-1 0-1,1-18 1,17 18 0,-17-17-16,17 17 15,-35-18 1,18 18-1</inkml:trace>
  <inkml:trace contextRef="#ctx0" brushRef="#br0" timeOffset="83763.73">26370 8431 0,'0'-17'47,"35"17"-32,-17 0-15,17 0 16,124 0 15,-53 0-15,0 17-1,-18-17 1,0 18-16,-17-18 16,52 0-16,-70 0 15,265 0 17,-230-18-17,-53 18-15,-17 0 16,35 0 15,0 0-15,-1-35-1,-34 17 1,17 18 0,1 0 15,-1 0-16,0-17 1,-17 17 0,-1-18-1,-17 1 48,18 17-63,-18-53 15,0 17 17,0-17-17,0 1-15,0 16 16,0 19-16,-18-36 16,18 35-1,-17 18 1,-18 0-1,-1 0 1,-17 0 0,36 0-1,-1 0 1,0 0 15,-34 0 0,-37 0-31,19 0 32,17 0-17,35 0 1,-52 0 0,17 0-1,-35 0 1,-1 0-1,19 0 1,35-18 0,-1 18-1,-17 0 1,-35 0 0,0 0-1,53 0 1,-36 0 15,53 0-31,-17 0 16,-53 0-1,17 0 1,-17 0 0,71 0-1,-19 0 1,1 0 15,0 0-15,-18 18-1,-18 0 1,36-1 0,17-17-1,1 0 1,-1 18 31,18 0 0,0-1-32,0 19 1,18-1-16,-18-18 31,0 1-15,17-18-16,-17 18 15,18-18 1,-18 17 0,0 1-1,0 17 1,18-35-1,-1 0 17,1 0-1,-18 18-15,35 0-1,53 17 1,-35-18-16,18-17 15,70 18 1,-123-18 15,-18 18 16</inkml:trace>
  <inkml:trace contextRef="#ctx0" brushRef="#br0" timeOffset="85352.25">27993 7938 0,'0'-18'32,"18"18"30,-1 0-46,1-18 31,88 1-32,-53-19 1,-36 36 0,1 0-1,0 0 16,-1-17-15,1 17 0,-1 0 46,1 0-46,0 0-16</inkml:trace>
  <inkml:trace contextRef="#ctx0" brushRef="#br0" timeOffset="86667.99">27958 9578 0,'0'-18'78,"35"18"-78,-17-17 16,17-1-16,-18 18 31,19 0 0,-19 0 0,1 0 94,0-18-109,-1 18-16,1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1:02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25030 5927 0,'17'0'172,"1"0"-157,-1 0 1,1 0-16,0 0 16,-1 0-1,1 0 32,0 0-47,17-18 16,36 18 15,-54 0-15,1 0-1,-1 0 17,1 0-17,0 0-15,-1 0 94</inkml:trace>
  <inkml:trace contextRef="#ctx0" brushRef="#br0" timeOffset="1424.45">31203 6156 0,'0'0'0,"18"0"141,-1 0-110,1 0-16,0 0 17,-1 0-32,1 0 47,0 0-32,17 0 16,-17 0-15,17 18 0,-18-18-1,1 0 1</inkml:trace>
  <inkml:trace contextRef="#ctx0" brushRef="#br0" timeOffset="3815.19">31644 8625 0,'18'0'47,"-1"0"-32,1 0-15,0 0 16,17 0 0,-17 0 15,-1 0 63,1 0-1,0 0-77,-1 0 0,1 0 77</inkml:trace>
  <inkml:trace contextRef="#ctx0" brushRef="#br0" timeOffset="8882.02">24959 8961 0,'18'0'16,"-1"0"-1,1 0-15,0 0 0,17 0 31,-18 0 16,1 0-15,-18 17-17</inkml:trace>
  <inkml:trace contextRef="#ctx0" brushRef="#br0" timeOffset="13298.97">1323 7796 0,'18'0'47,"-1"0"-32,1 0-15,70 0 32,0 0-17,-35 0 1,-18 0 0,18 0-1,18 0 1,211 0-1,-17 0 1,35 0 0,-159 0-1,-35 0 1,-54 18 0,19 0-1,35-18 1,17 0 15,18 17-15,-105-17-16,17 0 15,17 0 1,1 36 0,-18-36-1,17 0 1,1 0-1,-36 0 1,-17 0 0,-1 17-1,1-17 1,35 0 0,53 0-1,-36 0 16,1 0-15,-36 0 0,-17 0-1,-1 0 1,54 0 0,35 0-1,35 0 1,-53 0-1,-35 0 1,-18 0 0,18 0-1,35 0 1,89 0 0,34 0-1,-34 0 16,70 0-15,-194 0 0,35 0-1,18 0 1,35 0 0,88 0-1,-123 0 1,-36 0-1,-17 0 1,18 0 0,35 0-1,35-17 1,53 17 0,-88-18-1,-53 18 1,-36 0 15,89 0-15,35 0-1,-35 0 1,0-18 0,-18 18-1,-35 0 1,-18 0-1,300 0 1,1-35 0,157-36-1,-210 54 1,-36-1 0,-142 18-1,-34 0 16,52 0-15,36 0 0,53 0-1,-53 0 1,-71 0 0,-35 0-1,-18 0 1,53 0-1,18 0 1,-35 0 0,-18 0-1,-18 0 1,-18 0 0,72 0-1,140 0 16,-53 0-15,-52 0 0,-36 0-1,0 0 1,-17 0 0,17 0-1,177 18 1,-89-18-1,0 0 1,-105 0 0,-36 0-1,-17 0 1,70 0 0,18 0 15,-53 0-16,0 0 1,-36 0 0,19 0-1,52 0-15</inkml:trace>
  <inkml:trace contextRef="#ctx0" brushRef="#br0" timeOffset="15685.88">25294 6015 0</inkml:trace>
  <inkml:trace contextRef="#ctx0" brushRef="#br0" timeOffset="16301.94">30656 6509 0</inkml:trace>
  <inkml:trace contextRef="#ctx0" brushRef="#br0" timeOffset="16960.88">30004 8643 0,'0'0'0,"17"0"32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1:26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29774 4780 0,'0'-18'78,"36"1"-62,-1 17-1,106 0 17,-35 17-17,-36 1-15,-52-18 16,53 0-16,70 0 16,-18 0-1,-52 0 1,-54 0-16,1 0 62</inkml:trace>
  <inkml:trace contextRef="#ctx0" brushRef="#br0" timeOffset="5673.37">2963 9490 0,'18'0'172,"17"-18"-157,1 18-15,-19 0 16,71 0 15,-70 0-31,0 0 16,-1 0-1,1 0 1,0 0 0,34 0-1,-34 0 17,0 0 46,-1 0-31,1 0-32,0 0 1,-1-18-16,1 18 15,0 0-15,-1 0 16,1 0 0,17 0-1,-17 0 1,-1-17 0,1 17 15</inkml:trace>
  <inkml:trace contextRef="#ctx0" brushRef="#br0" timeOffset="19959.97">4251 6720 0,'18'0'171,"-1"0"-155,1 0-16,17 0 16,-17 0-1,-1 0-15,1 0 16,0 0 0,-1 0-16,1 0 31,0 0-16,-1 0 1,36 0 0,0 0-1,-18 0 1,1 0 0,-19 0-1,1 0 1,0 0 15,-1 0-15,1 0 62</inkml:trace>
  <inkml:trace contextRef="#ctx0" brushRef="#br0" timeOffset="26577.76">4251 7920 0,'18'0'125,"17"0"-125,0 0 15,53-18 1,18 1 0,0 17-1,-35 0 1,-36 0-1</inkml:trace>
  <inkml:trace contextRef="#ctx0" brushRef="#br0" timeOffset="34600.48">6015 10883 0,'17'0'219,"-17"-17"-203,18 17-1,0 0 16,-1 0 1,1 0-17,0 0 1,-1 0 0,1 0 15,0 0-16,-1 0 1,1 0 0,0 0-1,-1 0 1,1 0 31,-1 0-32,1 0 142,0 0-142</inkml:trace>
  <inkml:trace contextRef="#ctx0" brushRef="#br0" timeOffset="35526.69">6174 10813 0,'17'0'94,"1"0"-48,0 0-46,-1 0 32,1 0-32,-1 17 31</inkml:trace>
  <inkml:trace contextRef="#ctx0" brushRef="#br0" timeOffset="39465.35">8890 12929 0,'18'0'94,"17"0"-78,0 0-16,18 0 15,-35 0 1,17 0-16,-17 0 15,-1 0 1,1 0-16,35 0 31,53 0 1,-18 0-1,88 36 0,-105-36-15,-1 17-1,-34-17 1,17 0 0,52 18-1,1-18 1,-18 0 15,-17 0-31,52 0 16,-70 0-1,53 18 1,-18-18 0,106 0-1,-105 0 1,87 0-1,-88 0 1,-53 0 0,54 0-1,-54 0 1,18 0 0,0 0-1,17 0 1,-17 0 15,-17 0-15,-1 0-1,0 0 1,0 0 0,18 0-1,0 0 1,18 0-1,-54-18 1,1 18 109</inkml:trace>
  <inkml:trace contextRef="#ctx0" brushRef="#br0" timeOffset="51006.72">3052 15646 0,'17'0'47,"18"0"-32,1 0-15,34 0 32,-52 0-17,35 0 1,-36 0 0,54 0-1,-18 0 1,17 0-1,-17 0 1,-17 0 0,-36 17-16,35-17 15,0 18 1,1-18 0,-1 0 15,0 0-16,-17 0 1,-1 0 0,36 0-1,-35 0 1,17 0 0,-17 0-1,17 0 1,-17 0 46</inkml:trace>
  <inkml:trace contextRef="#ctx0" brushRef="#br0" timeOffset="53829.35">4004 15575 0,'18'0'156,"17"0"-140,-17 0-1,-1 0-15,71 35 32,1-17 14,-54-18-30,-17 0 0</inkml:trace>
  <inkml:trace contextRef="#ctx0" brushRef="#br0" timeOffset="58797.97">4322 7973 0,'17'0'109,"1"0"-109,17 0 16,53 0-16,71 0 31,-141 0 16,-1 0-16</inkml:trace>
  <inkml:trace contextRef="#ctx0" brushRef="#br0" timeOffset="75784.02">17727 14482 0,'35'0'110,"-17"0"-110,0 0 0,17 0 15,71 0 1,123-18 15,36 0 0,17-35 1,-123 36-17,-106-1 16,17 0-15,18 18 0,-52 0-16,34 0 15,-52 0 1,-1-17-16,36 17 16,-35 0-1,0 0 1,17 0-1,18-18 1,0 18 0,-18 0-1,-17 0 1,17 0 15,18 35 0,-18 1-15,0-19 0,-35 1-1,18-18 126,0 0-110,-1 0-15,1 0-16,0 0 15,17 0-15,0 0 16,-17 0 0,17 0-1,-17 0 1,-1 0 15,1 0-15,17 0-16,-17 0 15,17 0 1,-17 0 0</inkml:trace>
  <inkml:trace contextRef="#ctx0" brushRef="#br0" timeOffset="77806.3">23230 14517 0,'18'0'78,"0"0"-78,-1 0 16,1 0-16,53 17 31,-19-17-31,19 0 31,35 18-15,0-18-1,-18 0 1,0 0 0,36 0-1,-72-18 1,1 18-1,0 0 1,18 0 0,-18 0-1,0 0-15,-36 0 16,89 0 0,18-17-1,-54 17 16,1 0-15,17 0 0,-35-18-1,17 18 1,19-17 0,-54 17-1,0 0 1,0 0-1,36 0 1,17 0 0,0 0-1,-52 0-15,34 0 16,-35 0 0,18 0-1,18 0 16,17 0-15,0 0 0,1 0-1,-72 0 1,1 0 0,17 0-1,18 0 1,-18 0-1,18 0 1,-35 0 0,-1 0-1,36 0 1,-17 0 0,-19 0-1,19 0 16,-19 0 1,1 0-17,70-18 1,-17 18 0,-36 0-1,-17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3:02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27446 7726 0,'18'-18'46,"-1"18"-30,89-17 0,-53-1-1,0 0 1,-18 1-16,124-19 31,0 19 0,17 17 1,-123 0-17,18 0 1,-36 0 0,-17 0 30,-1 0-14,1 0-17,0 0 79,-1 17-78,1 1-16,-1-18 15,1 35-15,0-35 16,-18 18 0,17-18 93,-17 18-109</inkml:trace>
  <inkml:trace contextRef="#ctx0" brushRef="#br0" timeOffset="12821.74">5415 7056 0,'0'35'172,"0"-18"-172,0 19 15,0 34 1,0-34-16,0 16 16,0-34-16,0 17 31,0-17 31,0 17-30,0 1-17</inkml:trace>
  <inkml:trace contextRef="#ctx0" brushRef="#br0" timeOffset="13792.09">5415 6950 0,'-17'0'93,"-1"35"-77,0-17 0,-17 17-16,17 0 15,1-35 1,-1 53 0,0-53-1,18 18 16</inkml:trace>
  <inkml:trace contextRef="#ctx0" brushRef="#br0" timeOffset="14905.96">5433 7003 0,'0'17'140,"17"-17"-124,-17 18 0,18-18-1,0 0-15,-1 18 16,1-1-1,-18 1 1,18-18 0</inkml:trace>
  <inkml:trace contextRef="#ctx0" brushRef="#br0" timeOffset="25976.76">5133 6456 0,'18'0'109,"17"0"-93,0-18-16,0 18 16,18 0-1,0 0 17,-35 0 124,0 0-141,-1 0-15,18 0 16,1 0 0</inkml:trace>
  <inkml:trace contextRef="#ctx0" brushRef="#br0" timeOffset="28009.53">4410 6368 0,'17'0'109,"1"0"-109,17 0 16,1 0-1,16 0-15,37 0 16,69 0 0,-16 0-1,-1 0 1,-18 0-1,-35 0 1,-35 17 0,-35-17-1,-18 18 1,35-18 0,18 0 15,-35 0-16,-1 0 1,1 0-16,0 0 31,-1 0 1</inkml:trace>
  <inkml:trace contextRef="#ctx0" brushRef="#br0" timeOffset="39399.61">1923 5468 0,'35'18'78,"18"-18"-62,-18 0-16,18 17 15,317 1 16,-334-18 1,-19 0-17</inkml:trace>
  <inkml:trace contextRef="#ctx0" brushRef="#br0" timeOffset="47099.13">8925 14146 0,'18'0'328,"0"0"-312,-1 0 0,1 0 15,-1 0 0,19 0 0,-19 0 1,1 0-17,0 0 17,-1 0-32,1 0 15,0 0 16,-1 0 1,1 0-17,0 0 63</inkml:trace>
  <inkml:trace contextRef="#ctx0" brushRef="#br0" timeOffset="49527.06">8872 14164 0,'18'0'141,"17"0"-125,-17 0-1,0 0 1,17 0 15,-18 0 0,1 0 141</inkml:trace>
  <inkml:trace contextRef="#ctx0" brushRef="#br0" timeOffset="52555.82">9648 14023 0,'18'0'125,"17"0"-110,1 0-15,-1 0 16,71 0 0,-36 0-1,-17 0 1,0 0 0,18 0-1,17 0 16,-53 0-15,-17 0-16,-1 0 16,1 0-16,0 0 15,-1 0 1,1 0 0,0 0-1,17 0 1,-17 0-16,-1 0 15,1 0 1,17 18 0,-17-18-1,35 0 1,-18 17 0,0-17-1,-17 0 16,17 18-15,-17-18-16,17 0 16,0 17-1,-17-17 1,0 0 0,-1 0 15,-17 18-31,53-18 15,-18 0 1,1 18 0,-19-18-1</inkml:trace>
  <inkml:trace contextRef="#ctx0" brushRef="#br0" timeOffset="54067.08">9596 14023 0,'17'0'78,"18"18"-63,-17-18-15,35 0 16,176 52 15,-193-34-31,17-18 16,35 18-1,0-18 1,-53 0 0,18 0-1,-18 0 1,1 0 0,-19 0 15,1 0-16,0 0-15,-1 0 16,1 0 0,0 0-1,17 0 1,-18 0-16,1 0 31,0 17-15,17-17-1,0 0 1,1 0 0,-36-17-1,17 17-15,1 0 32,-1 0-32,1 0 31,0 0-16,-1 0 1,1 0 31,0 0-31,-1 0-1,1 0 1,0 0 62,-1 0-47</inkml:trace>
  <inkml:trace contextRef="#ctx0" brushRef="#br0" timeOffset="56067.66">10107 14146 0,'18'0'93,"-1"0"-93,19 0 16,-19 0 0,19 0-16,-1 0 0,53 0 31,71 0-15,-53 18 30,-71-18-30,-17 0 0,-1 0-1,1 0 1,35 0 0,-36 0-1,1 0 1,0 0-1,-1 0 17,19 0-17,-19 0 17,18 0 108,-17 0-124,0 0-1,-1 0 1,1 0-16</inkml:trace>
  <inkml:trace contextRef="#ctx0" brushRef="#br0" timeOffset="57635.11">7849 14252 0,'18'0'63,"0"0"-47,-1 0-1,1 0-15,35 0 16,53 0 15,-53 0 0,-1 0 1,-34 0-1,0 0 16,-1 0-32,19 0 1,-19 0 0</inkml:trace>
  <inkml:trace contextRef="#ctx0" brushRef="#br0" timeOffset="59472.43">6473 14146 0,'0'0'0,"-17"0"15,-1 0 79,36 0 31,-1 0-125,1 0 16,17 0-16,107 18 31,-1 0 16,-124-18-32,19 0-15,16 0 16,-16 0 0,-1 0-1,0 0 1,-17 0 0,0 0-1,34 17 1,-16-17-1,-1 0 1,-17 0 0,-1 0 62,1 0-31</inkml:trace>
  <inkml:trace contextRef="#ctx0" brushRef="#br0" timeOffset="61449.26">6544 14182 0,'18'0'62,"17"0"-46,-17 0-16,35 0 15,-1 0 1,37 0 0,-1 17 15,-35-17-31,35 0 15,-53 0 1,-17 0 0,-1 0 15,1 0 16,0 0-32,-1 0 126,1 0-125,0 0-16,17 0 15,0 0 1,-17 0 0</inkml:trace>
  <inkml:trace contextRef="#ctx0" brushRef="#br0" timeOffset="74450.02">1993 14270 0,'0'-18'15,"35"18"63,1 0-62,-1 0-16,0 0 16,1 0-16,16 0 15,37 18 1,-19-18-1,-17 0-15,0 0 16,18 18 0,-18-18-1,17 0 1,-17 0 0,106 52 15,-36-52-16,-52 36 1,88-1 0,-71-35-1,70 35 1,-52 1 0,-35-19-1,52 1 1,-87-1-1,-1 1 1,18-18 0,0 0-1,0 18 1,-36-18-16,19 0 16,17 17 15,-18-17-16,53 36 1,18-36 0,-53 17-16,0 1 15,17 0 1,54-1 0,17 18-1,-71-35-15,1 18 16,52-18-1,71 18 1,-141-18 0,36 17-16,52 19 15,-18-19 1,18-17 0,-35 18-1,0 0-15,141-1 31,-53 1-15,-53 17 0,-18-35-1,1 35 1,-71-17 0,35-18-16,18 18 15,70-1 1,-105-17-1,-36 18 1,-17-18 0,52 18-1,1 17 1,158-17 0,-88-1-1,18 18 16,-53-17-15,-18-18 0,177 0-1,-142 0-15,-52 0 16,34 0-16,54 0 16,-106 0-1,0 0 1,53 0-1,0 0 1,0 0 0,-18 0-1,-71 0-15,36 0 16,-17 0 0,52 0-1,18 0 16,-1-18-15,72 1 0,-71-1-1,-36 1 1,36 17 0,0-18-1,0 0 1,-89 18-1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4:25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25047 6068 0,'35'0'31,"1"-18"-31,-1 18 16,212-53 31,-141 53-47,247 0 31,-89 0 0</inkml:trace>
  <inkml:trace contextRef="#ctx0" brushRef="#br0" timeOffset="2145.52">26053 7779 0,'17'0'47,"19"0"-32,-19 0-15,36 0 16,-18-18 0,18 18-16,71 0 15,-18-18 1,-18 1 0,0-1 15,0 18-16,0 0 1,18 0 0,-53 0-1,53 0 1,0 0 0,35-17-1,-106 17-15,18 0 16,-18 0-16,-17 0 15,0 0 1,35 0 0,-1 0-1,-16 0 1,34 0 0,-17 0 15,-35 0-16,17 0 1,0 0 0,18 0-1,36 0 1,-72 0-16,18 0 16,18 0-1,-35 0 16,0 0-15,-1 0 0,1 0-1,0 0-15,-1 0 16,1 0 0,0 0-1,34 0 16,37 0-15,-19 0 0,-35 0-16,-17 0 15,0 0 48,-1 0-48,1 0 1,0 0 15,-1 0 1,19 0-17,-1 0 1,35 0-1,-34 0-15,-19 0 16,1 0 15</inkml:trace>
  <inkml:trace contextRef="#ctx0" brushRef="#br0" timeOffset="3815.26">28575 7691 0,'18'0'78,"-1"-18"-63,1 18 1,-18-35 0,18 35-16,-1-36 15,1 36-15,52-88 31,-70 18 1,0 52-32,0-53 31,0 36 0,0 17-15,0 1-1,0-18 1,-17 17 0,-1 0-1,0 18 1,1 0 31,-18 18-32,17 0 1,-17-1 0,17 1-1,-53 17 1,36-17 0,18-1-1,-1-17 1,0 18-1,1 0 1,17-1 0,0 1-1,-18-18 1,18 18 0,0-1 15,0 19-16,35 16 1,53 1 0,-52-53-1</inkml:trace>
  <inkml:trace contextRef="#ctx0" brushRef="#br0" timeOffset="24190.14">29951 8872 0,'35'-17'63,"141"-36"-32,-140 35-31,211 1 31,-230 17-31,89 0 16,-53 0-16,71 0 16,-1 0-1,1 0 1,-36 0 0,-71 0-1,1 0 1,0 0-1,52 0 1,18 0 0,-17 0-1,-18 0 1,-18 17 0,-17-17 15,17 0-16,-17 0-15,17 0 16,-17 0 0,17 0-1,-17 0 1,34 0 0,19 0-1,-53 0-15,17 18 16,-17-18-16,-1 0 15,1 0 64,-1 0-64</inkml:trace>
  <inkml:trace contextRef="#ctx0" brushRef="#br0" timeOffset="25374.85">30198 8802 0,'35'0'31,"-17"0"-31,17 0 16,141-35 15,-123 35-15,0 0-16,71-18 15,-36 18 1,18-18-1,-71 18 1,18 0-16,-18 0 16,36 0-1,-18 0 1,35 0 15,-71 0-31,1 0 0,0 0 31,-1 0-15,1 0 0,17 0-1,18 0 1,-35 0-16,-1 0 16,1 0-1,0 0-15,-1 0 16,19 0-1,17 0 1,-18 0 0,0 0-1,18 0 1,-18 0 0,18 0-1,0 0 16,-35 0-15,17 0 0</inkml:trace>
  <inkml:trace contextRef="#ctx0" brushRef="#br0" timeOffset="29720.72">8943 10478 0,'0'17'62,"0"18"-62,-18 36 31,18-18-15,0 17 0,0-17-1,0 0 1,0-35-16,0 0 16,0 17-1,0-18 1,0 1-1,0 0 1,0-36 78,0 0-79</inkml:trace>
  <inkml:trace contextRef="#ctx0" brushRef="#br0" timeOffset="30365.29">8925 10442 0,'0'0'0,"-17"0"78,-1 18-78,-17 17 16,-1-17-1,1-1-15,-35 36 32,52-53-1,36 0 31,-1 0-46</inkml:trace>
  <inkml:trace contextRef="#ctx0" brushRef="#br0" timeOffset="30936.52">8961 10478 0,'17'0'31,"1"0"-31,-18 17 16,17 1-16,1-18 16,17 35-16,-17-35 15,0 18-15,17-1 31,-17 1 1</inkml:trace>
  <inkml:trace contextRef="#ctx0" brushRef="#br0" timeOffset="33494.67">10389 12224 0,'36'17'15,"-19"-17"1,1 0-16,17 0 16,0 0-16,1 18 15,105-18 1,-88 0-1,105 18 1,72 17 15,-124-35 1,-71 0-32,18 0 0,0 0 15,-18 0 1,0 0-16,53 0 15,-35 0 1,-17 0 0,-1 0-16,-17 0 31,52 0-15,-17 0-1,-18 0-15,1 0 16,-1 0-1,-17 0 1,17 0 15,-18 0-15,1 0 15,0 0-31,-1 0 31,19 0-15,-1 0 0,-17 0-1,-1 0-15,18 18 32,-17-18-17,0 0 1,-1 0-1,1 0 95,0 0-79</inkml:trace>
  <inkml:trace contextRef="#ctx0" brushRef="#br0" timeOffset="34762.53">9790 10513 0,'-18'0'15,"0"0"-15,1 0 16,-19 0 0,19 0-1,-1 0 16</inkml:trace>
  <inkml:trace contextRef="#ctx0" brushRef="#br0" timeOffset="35714.36">9648 10530 0,'18'0'109,"0"0"-93,-1 0-16,19 18 15,-19-18-15,36 0 16,0 18 0,0-18-16,35 0 15,-52 17 1,87-17 0,-105 0-1,17 0 1,-17 0-1,-1 0 17,18 0-17,-17 0-15,35 0 16,18 18 15,-18-18-15,-1 18-1,-16-1 1,-1-17 0,18 0-1,17 0 1,-34 0 0,-19 0-1,1 0 1,0 18-1,-1-18 1,1 0 0,0 0-1,-1 0-15,-17 18 32,35-18-1,1 17-16,-19-17 1,1 0 78,0 0-79</inkml:trace>
  <inkml:trace contextRef="#ctx0" brushRef="#br0" timeOffset="37044.15">9613 10636 0,'35'0'63,"1"0"-48,17 0-15,17 0 16,18 0-1,-35 0-15,247 18 32,-70-18-1,-160 0-15,1 0-1,34 0 1,54 0-1,-106 0 1,0 0-16,-35 0 16,-1 0-1,1 0 17,0 0-1,-1 0-16,1 0 1,-1 0 0,1 0-1,0 0 1,-1 0 0,1 0 30,17 0-30,-17 0 0,0 0-1,-1 0 17,1 0-17</inkml:trace>
  <inkml:trace contextRef="#ctx0" brushRef="#br0" timeOffset="38864.57">8855 10513 0,'0'17'31,"0"1"-15,0 0-16,0 17 16,0 0-16,0 18 15,0 53 17,0-88-1,0 87 0,0-87-31,0 35 16,0-35-1,0 17 1,0-53 46,0-52-46</inkml:trace>
  <inkml:trace contextRef="#ctx0" brushRef="#br0" timeOffset="39410.33">8908 10548 0,'0'18'15,"-36"-18"1,19 17-16,-1 1 16,-17 0-1,35-1-15,-35 1 47</inkml:trace>
  <inkml:trace contextRef="#ctx0" brushRef="#br0" timeOffset="39899.57">8961 10460 0,'17'0'0,"-17"35"16,53 0 0,-53 1-16,53 34 31,-35-52 16</inkml:trace>
  <inkml:trace contextRef="#ctx0" brushRef="#br0" timeOffset="45300.41">2593 10619 0,'18'0'94,"17"0"-78,-18 0-1,142 17 17,-53 1-32,282 17 31,-264-17-31,-1-1 31,-88-17 0,1 0 16,-19 0-15,19 0-17,-19 0-15,1 0 16,-1 0 15,1 0-15,0 0-1,-18 18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5:29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10195 5980 0,'0'35'78,"0"-18"-78,0 36 31,0 0-15,0 0 0,0-17-16,-17-1 15,-1-18 1,18 1-1,-18-36 142</inkml:trace>
  <inkml:trace contextRef="#ctx0" brushRef="#br0" timeOffset="740.93">10089 6156 0,'0'18'109,"0"17"-93,18-35-16,-18 18 15,0 34-15,18-52 16,-1 18-16,-17 17 16,18 1-1,-18-19 17,18-17-17,-1 0 79,1-17-78,0 17-16,17-36 15,0 36-15,0-35 16,18 0-1,0-18 1,-17 18 0,-36 17-1,17 18 1</inkml:trace>
  <inkml:trace contextRef="#ctx0" brushRef="#br0" timeOffset="2038.77">12876 6068 0,'0'0'0</inkml:trace>
  <inkml:trace contextRef="#ctx0" brushRef="#br0" timeOffset="2830.93">15099 6209 0,'18'0'32</inkml:trace>
  <inkml:trace contextRef="#ctx0" brushRef="#br0" timeOffset="5014.03">21643 5927 0,'0'35'109,"0"-17"-93,0-1-16,0 18 15,0 124 17,0-53-1,0-88-15,0-36 62</inkml:trace>
  <inkml:trace contextRef="#ctx0" brushRef="#br0" timeOffset="5663.46">21572 6032 0,'0'36'94,"36"-36"-79,-19 35-15,1-17 31,-18-1-31,53 19 32,-53-19-1,17 19 0,1-36 0</inkml:trace>
  <inkml:trace contextRef="#ctx0" brushRef="#br0" timeOffset="6583.91">21890 6085 0,'-18'18'78,"1"0"-47,-1-1 32,0 1-32,1-18-31,17 18 31,-18-18 79,0 17-1,18 1-78,-17-18-15,-1 0 31</inkml:trace>
  <inkml:trace contextRef="#ctx0" brushRef="#br0" timeOffset="7605.95">21414 6121 0,'17'0'94,"19"17"-63,-1 19-31,-35-19 16,17-17-16,1 36 16,17-19-16,-17 18 15,0-17 32,-1 0-16,1-18-15,0 0 93,-1 0-109</inkml:trace>
  <inkml:trace contextRef="#ctx0" brushRef="#br0" timeOffset="19157.84">23936 5962 0,'0'18'78,"0"-1"-62,0 1-16,0-1 16,18 72 15,-1-54-16,-17 18 1,0-18 0,0-17-1,0 17 1,0-17 0,0-1-1</inkml:trace>
  <inkml:trace contextRef="#ctx0" brushRef="#br0" timeOffset="19793.09">23848 6244 0,'17'0'78,"1"0"-62,0 0-1,17 18 1,0 17 0,-17-17-1,0-1 17,-1-17 46</inkml:trace>
  <inkml:trace contextRef="#ctx0" brushRef="#br0" timeOffset="20390.43">24148 6068 0,'-18'17'63,"-35"19"-48,35-1-15,-52 36 32,70-54 14,-18-17 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04T07:15:59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3440 13935 0,'0'17'16,"0"1"0,0 0-16,0-1 15,-18-17-15,18 18 16,0 0-1,-18-18 1,1 0 15,34 0 204,1 0-220,17 0 1,0 0-16,1 0 0,34-18 16,-17 18-1,106-18 1,-106 18-16,-18 0 15,-17 0-15,-1 0 16,1 0 0,0 0-1,-1 0 1,1 0 31,0 0-32,-1 0 48,1 0 218</inkml:trace>
  <inkml:trace contextRef="#ctx0" brushRef="#br0" timeOffset="5590.39">12541 14164 0,'0'0'0,"18"0"16,0 0-1,-1 0-15,54 0 16,264-53 31,-247 53-16,-70 0 0,-1 0-15,1 0 0,0 0-1,-1 0 1</inkml:trace>
  <inkml:trace contextRef="#ctx0" brushRef="#br0" timeOffset="6509.37">15099 14058 0,'18'0'15,"-1"0"1,71 0-1,53 0 17,89 0-1,-19 0 16,-175 0-47,17 0 15,0 0 1,52 18 0,-34-18-1,-1 0 1,1 0 0</inkml:trace>
  <inkml:trace contextRef="#ctx0" brushRef="#br0" timeOffset="8759.84">3457 14623 0,'18'0'171,"-1"0"-171,1 0 16,17 0-16,18 0 16,0 0-1,0 0 17,-35 0-17,17 0-15,0 0 31,1 0-15,-1 0-16,0 0 16,36 0-1,-54 0 1,1 0 0,-18 17-1,18-17 1,-1 0-1,19 18 1,-19-18 0,19 0-1,-19 0 17,1 0-17,-1 0 1,19 0-1,-1 18 1,0-18 0,-17 0-1,0 0 1,-1 0 0,1 0-1,-1 0 1,1 0-1,0 0 1,-1 0 0,36 0-1,0 0 1,-35 0 0,-1 0 15,1 0-16,-18 17 1,18 1 0,17-18-1,0 0 1</inkml:trace>
  <inkml:trace contextRef="#ctx0" brushRef="#br0" timeOffset="10500.93">3404 14693 0,'18'0'47,"17"-17"-32,18 17-15,0-18 16,35 18-1,36-18 1,17 18 0,18 0-1,17-17 1,-123 17-16,17 0 16,-17 0-1,-35 0 1,17 0-1,1 17 1,-19-17 0,18 0-1,1 0 1,-19 0-16,1 0 62,0 0-46,-1 0-16,1 0 47,0 0 0,-1 0-47,1 0 15,-1 0-15,19 18 16,-19-18 0,1 0-16,17 0 15,36 0 17,-36 0-32,0 0 31</inkml:trace>
  <inkml:trace contextRef="#ctx0" brushRef="#br0" timeOffset="13395.91">4939 14640 0,'18'0'32,"-1"0"-17,18 0-15,18-17 16,36-19 31,-72 36-47</inkml:trace>
  <inkml:trace contextRef="#ctx0" brushRef="#br0" timeOffset="14593.11">12577 14658 0,'0'0'0,"0"-18"0,35 18 16,-18 0 0,1 0-1,0 0 1,35 0-1,35 0 1,0-35 0,-17 17-1,-18 18 1,-18 0 0,-18 0-1,1 0-15,70 0 16,-70 0-1,52 0 1,-52 0 31,17 0-31,1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1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0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34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8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0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38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customXml" Target="../ink/ink7.xm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emf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customXml" Target="../ink/ink3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customXml" Target="../ink/ink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jp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jp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968945" y="1330080"/>
            <a:ext cx="10534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Fine-Tuning Pre-trained Language Model with Weak Supervision: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Contrastive-Regularized Self-Training Approach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680938" y="3135854"/>
            <a:ext cx="10645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Yue Yu∗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Simiao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∗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Haoming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Jiang Wendi Ren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Tuo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Zhao Chao Zhang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Georgia Institute of Technology, Atlanta, GA, USA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{yueyu,simiaozuo,jianghm,wren44,tourzhao,chaozhang}@gatech.edu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2021.7.4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&amp; dataset: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https://github.com/yueyu1030/COSINE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00531" y="682872"/>
            <a:ext cx="9538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Confidence-based Sample Reweighting and Regularization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83FB6C-5EE6-4070-9F40-F93CF63D3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3" y="1777675"/>
            <a:ext cx="7011197" cy="30185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04B737-5D7D-4311-8EF0-EDDA0E8E588E}"/>
              </a:ext>
            </a:extLst>
          </p:cNvPr>
          <p:cNvSpPr/>
          <p:nvPr/>
        </p:nvSpPr>
        <p:spPr>
          <a:xfrm>
            <a:off x="10634828" y="2703664"/>
            <a:ext cx="1004722" cy="449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074846-9F6C-453D-802E-F7534CE8F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3" y="1694298"/>
            <a:ext cx="2767336" cy="28412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D09A2E2-3050-4321-AFBC-D5DBC9A325B1}"/>
              </a:ext>
            </a:extLst>
          </p:cNvPr>
          <p:cNvGrpSpPr/>
          <p:nvPr/>
        </p:nvGrpSpPr>
        <p:grpSpPr>
          <a:xfrm>
            <a:off x="413773" y="2395365"/>
            <a:ext cx="4767030" cy="2349737"/>
            <a:chOff x="537839" y="1898488"/>
            <a:chExt cx="4767030" cy="234973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2113D2F-C9A8-431F-B11B-9FBF2D5A0C93}"/>
                </a:ext>
              </a:extLst>
            </p:cNvPr>
            <p:cNvGrpSpPr/>
            <p:nvPr/>
          </p:nvGrpSpPr>
          <p:grpSpPr>
            <a:xfrm>
              <a:off x="537839" y="1898488"/>
              <a:ext cx="4061340" cy="308299"/>
              <a:chOff x="918590" y="2115155"/>
              <a:chExt cx="4061340" cy="30829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3A89A27-D40E-4F9D-AE7B-141B97941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2910" y="2115155"/>
                <a:ext cx="3577020" cy="261278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CDF5A78E-5E9C-48A2-9859-63FE041BC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8590" y="2162176"/>
                <a:ext cx="484320" cy="261278"/>
              </a:xfrm>
              <a:prstGeom prst="rect">
                <a:avLst/>
              </a:prstGeom>
            </p:spPr>
          </p:pic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74677F5-ADD7-467C-B5EC-0B7CAD45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839" y="2315423"/>
              <a:ext cx="4767030" cy="122411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A2342D1-B2A8-46D6-B330-1DFCA3AB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839" y="3663575"/>
              <a:ext cx="4175156" cy="23776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A570380-BDD1-4807-BE2A-1A3ACE385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7839" y="3994756"/>
              <a:ext cx="1814836" cy="25346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0650CDE6-73C9-40F0-946E-CC497297D037}"/>
                  </a:ext>
                </a:extLst>
              </p14:cNvPr>
              <p14:cNvContentPartPr/>
              <p14:nvPr/>
            </p14:nvContentPartPr>
            <p14:xfrm>
              <a:off x="933480" y="2158920"/>
              <a:ext cx="10547640" cy="22802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0650CDE6-73C9-40F0-946E-CC497297D0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4120" y="2149560"/>
                <a:ext cx="10566360" cy="22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25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301191-3A0B-4BF7-AD42-932750358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2" y="1751968"/>
            <a:ext cx="10116363" cy="28726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FF657DC-5B15-4840-B55E-8B68EBECAB2F}"/>
                  </a:ext>
                </a:extLst>
              </p14:cNvPr>
              <p14:cNvContentPartPr/>
              <p14:nvPr/>
            </p14:nvContentPartPr>
            <p14:xfrm>
              <a:off x="3632040" y="2133720"/>
              <a:ext cx="5061600" cy="1652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FF657DC-5B15-4840-B55E-8B68EBECA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2680" y="2124360"/>
                <a:ext cx="508032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90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4196F7-2508-44BC-A27F-CFFEA241D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29" y="1240670"/>
            <a:ext cx="10049673" cy="47652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2DB46C4-FBC9-4A45-9367-0A3D01177632}"/>
                  </a:ext>
                </a:extLst>
              </p14:cNvPr>
              <p14:cNvContentPartPr/>
              <p14:nvPr/>
            </p14:nvContentPartPr>
            <p14:xfrm>
              <a:off x="1219320" y="5016600"/>
              <a:ext cx="4635720" cy="2797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2DB46C4-FBC9-4A45-9367-0A3D011776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5007240"/>
                <a:ext cx="4654440" cy="2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88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56A74B-E7B7-4D77-AF4A-1C9A00DF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617" y="1200150"/>
            <a:ext cx="5230827" cy="50291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A77A431-0EAF-42D3-820A-6BF1172F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" y="2143125"/>
            <a:ext cx="5391418" cy="376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575ADD9-B58C-4EA7-8B4C-7B2E1737CF03}"/>
                  </a:ext>
                </a:extLst>
              </p14:cNvPr>
              <p14:cNvContentPartPr/>
              <p14:nvPr/>
            </p14:nvContentPartPr>
            <p14:xfrm>
              <a:off x="787320" y="3308400"/>
              <a:ext cx="9620640" cy="20005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575ADD9-B58C-4EA7-8B4C-7B2E1737CF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960" y="3299040"/>
                <a:ext cx="9639360" cy="20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7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F89805-ECAA-4468-B70A-D88D6404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02" y="1385602"/>
            <a:ext cx="11612596" cy="40867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2E7DCDC-1284-40C7-B2B5-3A34C5EDACF0}"/>
                  </a:ext>
                </a:extLst>
              </p14:cNvPr>
              <p14:cNvContentPartPr/>
              <p14:nvPr/>
            </p14:nvContentPartPr>
            <p14:xfrm>
              <a:off x="952560" y="3689280"/>
              <a:ext cx="8293320" cy="7686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2E7DCDC-1284-40C7-B2B5-3A34C5EDAC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200" y="3679920"/>
                <a:ext cx="8312040" cy="7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59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F52253-C0A4-4F47-AD8A-FAFA8456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1700000"/>
            <a:ext cx="11593543" cy="30388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7E1D70A-B3A3-45EF-90A9-A147FD883CB0}"/>
                  </a:ext>
                </a:extLst>
              </p14:cNvPr>
              <p14:cNvContentPartPr/>
              <p14:nvPr/>
            </p14:nvContentPartPr>
            <p14:xfrm>
              <a:off x="2235240" y="2070000"/>
              <a:ext cx="9284040" cy="22356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7E1D70A-B3A3-45EF-90A9-A147FD883C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5880" y="2060640"/>
                <a:ext cx="930276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53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DE0306-82D1-4617-920F-27B474B3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4" y="2046299"/>
            <a:ext cx="5136401" cy="30784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9579DF-16E8-499F-95A1-649EE604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51" y="2247608"/>
            <a:ext cx="5853700" cy="2877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2C7E42D-ECD4-4E71-8F35-D19DCDAC4065}"/>
                  </a:ext>
                </a:extLst>
              </p14:cNvPr>
              <p14:cNvContentPartPr/>
              <p14:nvPr/>
            </p14:nvContentPartPr>
            <p14:xfrm>
              <a:off x="888840" y="2736720"/>
              <a:ext cx="7480800" cy="24390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2C7E42D-ECD4-4E71-8F35-D19DCDAC40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9480" y="2727360"/>
                <a:ext cx="7499520" cy="24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66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BFAD37-59A4-4B76-B76B-F0B098FD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1" y="1947992"/>
            <a:ext cx="5277444" cy="36127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918834-4F0B-4461-9795-1EA1196C9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620" y="1898030"/>
            <a:ext cx="6421999" cy="36627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06019F89-6F9C-4832-BB38-61871DBA4178}"/>
                  </a:ext>
                </a:extLst>
              </p14:cNvPr>
              <p14:cNvContentPartPr/>
              <p14:nvPr/>
            </p14:nvContentPartPr>
            <p14:xfrm>
              <a:off x="870120" y="2311560"/>
              <a:ext cx="3708720" cy="29973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06019F89-6F9C-4832-BB38-61871DBA41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760" y="2302200"/>
                <a:ext cx="3727440" cy="30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226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1.Background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9F10B-3BF9-4167-8B81-DC5846B12418}"/>
              </a:ext>
            </a:extLst>
          </p:cNvPr>
          <p:cNvSpPr txBox="1"/>
          <p:nvPr/>
        </p:nvSpPr>
        <p:spPr>
          <a:xfrm>
            <a:off x="636347" y="1153759"/>
            <a:ext cx="1153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Fine-tuned pre-trained language models (LMs) require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excessive labeled data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fine-tuning stage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Scarcity.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Overfitting.		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218B26-6E3B-49CB-8605-8965FD8F5EDC}"/>
              </a:ext>
            </a:extLst>
          </p:cNvPr>
          <p:cNvSpPr txBox="1"/>
          <p:nvPr/>
        </p:nvSpPr>
        <p:spPr>
          <a:xfrm>
            <a:off x="612295" y="2673408"/>
            <a:ext cx="115797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study the problem of fine-tuning pre-trained LMs using only 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weak supervision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without any labeled data.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Augmenting the training set with unlabeled data by generating pseudo-labels.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Improves the models’ generalization power.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Resolves the limited coverage issue.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Error propagation.</a:t>
            </a:r>
          </a:p>
          <a:p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E7D3B5-3205-4153-BDB4-13C00728652A}"/>
              </a:ext>
            </a:extLst>
          </p:cNvPr>
          <p:cNvSpPr txBox="1"/>
          <p:nvPr/>
        </p:nvSpPr>
        <p:spPr>
          <a:xfrm>
            <a:off x="636347" y="4688578"/>
            <a:ext cx="11166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new algorithm COSINE that fine-tunes pre-trained LMs with only weak supervision.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Generating pseudo-labels to augmenting the training set 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Leverages both weakly labeled and unlabeled data.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Suppresses label noise via contrastive self-training.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0" y="58382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1B81F2-14D7-4F27-B61A-8528C461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3" y="1297541"/>
            <a:ext cx="10796380" cy="4648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578DBB88-2609-4C30-8897-D05D99B13804}"/>
                  </a:ext>
                </a:extLst>
              </p14:cNvPr>
              <p14:cNvContentPartPr/>
              <p14:nvPr/>
            </p14:nvContentPartPr>
            <p14:xfrm>
              <a:off x="3568680" y="1581120"/>
              <a:ext cx="7201440" cy="25657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578DBB88-2609-4C30-8897-D05D99B138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9320" y="1571760"/>
                <a:ext cx="7220160" cy="258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6" y="743945"/>
            <a:ext cx="7643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with Weakly-labeled Data.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4C64AC8-7188-4FE1-9E18-05508653C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38" b="28413"/>
          <a:stretch/>
        </p:blipFill>
        <p:spPr>
          <a:xfrm>
            <a:off x="1586470" y="1400175"/>
            <a:ext cx="7161879" cy="36997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47B654-5338-4DDE-882F-4FD88AC6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788" y="5578639"/>
            <a:ext cx="6391787" cy="1070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443BA27B-E778-4B8D-8CAE-F7A6D2B4FB1F}"/>
                  </a:ext>
                </a:extLst>
              </p14:cNvPr>
              <p14:cNvContentPartPr/>
              <p14:nvPr/>
            </p14:nvContentPartPr>
            <p14:xfrm>
              <a:off x="4572000" y="2832120"/>
              <a:ext cx="4000680" cy="33847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443BA27B-E778-4B8D-8CAE-F7A6D2B4FB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2640" y="2822760"/>
                <a:ext cx="4019400" cy="34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6" y="743945"/>
            <a:ext cx="7643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Contrastive Self-training with All Data.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83FB6C-5EE6-4070-9F40-F93CF63D3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3" y="1844171"/>
            <a:ext cx="7011197" cy="301855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3CC326DF-3323-4B3A-8BB0-2A5D4102927C}"/>
              </a:ext>
            </a:extLst>
          </p:cNvPr>
          <p:cNvGrpSpPr/>
          <p:nvPr/>
        </p:nvGrpSpPr>
        <p:grpSpPr>
          <a:xfrm>
            <a:off x="243052" y="2028449"/>
            <a:ext cx="4785351" cy="2984576"/>
            <a:chOff x="329574" y="1580774"/>
            <a:chExt cx="4785351" cy="298457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5CCECA6-F812-4D2F-9BD7-19D11E99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574" y="1580774"/>
              <a:ext cx="3451851" cy="34873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DCD4642-51AD-413F-A0BE-883366D33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20" y="2147230"/>
              <a:ext cx="3343742" cy="64779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3B0B6DE-CFD9-4207-A9BD-36CCECE9F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574" y="3162885"/>
              <a:ext cx="4785351" cy="34065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A77DAFE-ED35-4534-B517-7C9320DC3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9574" y="3501614"/>
              <a:ext cx="1965951" cy="25867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2693CB5-645D-4EF6-89EC-EA2035C68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9574" y="3951054"/>
              <a:ext cx="4577348" cy="270173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744EA9C-46C1-498E-AAB9-A69A93677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9574" y="4264746"/>
              <a:ext cx="4224852" cy="300604"/>
            </a:xfrm>
            <a:prstGeom prst="rect">
              <a:avLst/>
            </a:prstGeom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8F38DBD6-7C67-4B5C-818A-C2A64E39D173}"/>
              </a:ext>
            </a:extLst>
          </p:cNvPr>
          <p:cNvSpPr/>
          <p:nvPr/>
        </p:nvSpPr>
        <p:spPr>
          <a:xfrm>
            <a:off x="7953375" y="2724150"/>
            <a:ext cx="1257300" cy="1114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098AC80D-1973-41B0-A8EE-C90140FD4703}"/>
                  </a:ext>
                </a:extLst>
              </p14:cNvPr>
              <p14:cNvContentPartPr/>
              <p14:nvPr/>
            </p14:nvContentPartPr>
            <p14:xfrm>
              <a:off x="965160" y="2438280"/>
              <a:ext cx="9239760" cy="22802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098AC80D-1973-41B0-A8EE-C90140FD47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5800" y="2428920"/>
                <a:ext cx="9258480" cy="22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965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00531" y="682872"/>
            <a:ext cx="7643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Contrastive Self-training with All Data.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83FB6C-5EE6-4070-9F40-F93CF63D3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3" y="1786746"/>
            <a:ext cx="7011197" cy="30185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0816F8-B630-4E1D-B458-C4511ABB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55" y="1696250"/>
            <a:ext cx="4882148" cy="22997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C750ABB-8ACC-4C7F-9042-74D34D9A75CA}"/>
              </a:ext>
            </a:extLst>
          </p:cNvPr>
          <p:cNvSpPr/>
          <p:nvPr/>
        </p:nvSpPr>
        <p:spPr>
          <a:xfrm>
            <a:off x="8010525" y="1876425"/>
            <a:ext cx="123825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8E56EF-C7D9-452D-A403-2C91E3DAD031}"/>
              </a:ext>
            </a:extLst>
          </p:cNvPr>
          <p:cNvSpPr/>
          <p:nvPr/>
        </p:nvSpPr>
        <p:spPr>
          <a:xfrm>
            <a:off x="10772775" y="1876425"/>
            <a:ext cx="762000" cy="438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14F9328-6CEB-431B-8892-499FF5BE4C84}"/>
              </a:ext>
            </a:extLst>
          </p:cNvPr>
          <p:cNvSpPr/>
          <p:nvPr/>
        </p:nvSpPr>
        <p:spPr>
          <a:xfrm>
            <a:off x="10648950" y="2676154"/>
            <a:ext cx="990600" cy="438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39D2503-AD7D-401E-B4C4-2D6BD7C4AF82}"/>
                  </a:ext>
                </a:extLst>
              </p14:cNvPr>
              <p14:cNvContentPartPr/>
              <p14:nvPr/>
            </p14:nvContentPartPr>
            <p14:xfrm>
              <a:off x="476280" y="2127240"/>
              <a:ext cx="10992240" cy="11052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39D2503-AD7D-401E-B4C4-2D6BD7C4A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920" y="2117880"/>
                <a:ext cx="11010960" cy="11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20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00531" y="682872"/>
            <a:ext cx="7643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Contrastive Learning on Sample Pairs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65E7E4-2267-4B75-8F0E-1A599E9F9306}"/>
              </a:ext>
            </a:extLst>
          </p:cNvPr>
          <p:cNvGrpSpPr/>
          <p:nvPr/>
        </p:nvGrpSpPr>
        <p:grpSpPr>
          <a:xfrm>
            <a:off x="5224004" y="1231390"/>
            <a:ext cx="6682245" cy="2826259"/>
            <a:chOff x="5180803" y="1786746"/>
            <a:chExt cx="7011197" cy="301855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283FB6C-5EE6-4070-9F40-F93CF63D3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803" y="1786746"/>
              <a:ext cx="7011197" cy="3018552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B04B737-5D7D-4311-8EF0-EDDA0E8E588E}"/>
                </a:ext>
              </a:extLst>
            </p:cNvPr>
            <p:cNvSpPr/>
            <p:nvPr/>
          </p:nvSpPr>
          <p:spPr>
            <a:xfrm>
              <a:off x="10753725" y="1786746"/>
              <a:ext cx="838200" cy="5564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E48280F-94A4-4AA1-B1E0-BD8F4A50D1C6}"/>
              </a:ext>
            </a:extLst>
          </p:cNvPr>
          <p:cNvGrpSpPr/>
          <p:nvPr/>
        </p:nvGrpSpPr>
        <p:grpSpPr>
          <a:xfrm>
            <a:off x="490143" y="1276383"/>
            <a:ext cx="4531699" cy="4346253"/>
            <a:chOff x="490143" y="1276383"/>
            <a:chExt cx="4531699" cy="434625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2B6C134-82F8-457E-95BF-D85BF78B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143" y="1526530"/>
              <a:ext cx="4531699" cy="409610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BE68717-2B4C-4720-808C-834D0468B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023" y="1276383"/>
              <a:ext cx="3948452" cy="247261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99073F5-ECF7-4D34-907D-CA8F0F5AF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579" y="4414182"/>
            <a:ext cx="3777290" cy="18440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F8227087-8C62-43E2-BBB4-7512D075A0FF}"/>
                  </a:ext>
                </a:extLst>
              </p14:cNvPr>
              <p14:cNvContentPartPr/>
              <p14:nvPr/>
            </p14:nvContentPartPr>
            <p14:xfrm>
              <a:off x="1066680" y="1708200"/>
              <a:ext cx="9957240" cy="39373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F8227087-8C62-43E2-BBB4-7512D075A0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320" y="1698840"/>
                <a:ext cx="9975960" cy="39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46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00531" y="682872"/>
            <a:ext cx="9538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Confidence-based Sample Reweighting and Regularization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83FB6C-5EE6-4070-9F40-F93CF63D3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3" y="1777675"/>
            <a:ext cx="7011197" cy="30185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04B737-5D7D-4311-8EF0-EDDA0E8E588E}"/>
              </a:ext>
            </a:extLst>
          </p:cNvPr>
          <p:cNvSpPr/>
          <p:nvPr/>
        </p:nvSpPr>
        <p:spPr>
          <a:xfrm>
            <a:off x="8067675" y="1943100"/>
            <a:ext cx="1143000" cy="219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435BCD-0317-44A3-9A96-A18B305BA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74" y="1287569"/>
            <a:ext cx="1870701" cy="243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36BBB6-EC67-4684-BB2E-B0D705583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1674001"/>
            <a:ext cx="4082848" cy="12548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86CE7D-A67B-4D2B-A11E-517BAC40A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74" y="3549797"/>
            <a:ext cx="4200949" cy="28357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7D8B47CB-A1C1-426A-99FA-FF7619840B21}"/>
                  </a:ext>
                </a:extLst>
              </p14:cNvPr>
              <p14:cNvContentPartPr/>
              <p14:nvPr/>
            </p14:nvContentPartPr>
            <p14:xfrm>
              <a:off x="692280" y="1968480"/>
              <a:ext cx="9588600" cy="34992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7D8B47CB-A1C1-426A-99FA-FF7619840B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920" y="1959120"/>
                <a:ext cx="9607320" cy="35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358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7915</TotalTime>
  <Words>290</Words>
  <Application>Microsoft Office PowerPoint</Application>
  <PresentationFormat>宽屏</PresentationFormat>
  <Paragraphs>64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186</cp:revision>
  <dcterms:created xsi:type="dcterms:W3CDTF">2020-10-25T05:52:47Z</dcterms:created>
  <dcterms:modified xsi:type="dcterms:W3CDTF">2021-07-04T07:26:13Z</dcterms:modified>
</cp:coreProperties>
</file>